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24"/>
  </p:notesMasterIdLst>
  <p:sldIdLst>
    <p:sldId id="256" r:id="rId6"/>
    <p:sldId id="287" r:id="rId7"/>
    <p:sldId id="258" r:id="rId8"/>
    <p:sldId id="259" r:id="rId9"/>
    <p:sldId id="292" r:id="rId10"/>
    <p:sldId id="290" r:id="rId11"/>
    <p:sldId id="263" r:id="rId12"/>
    <p:sldId id="264" r:id="rId13"/>
    <p:sldId id="265" r:id="rId14"/>
    <p:sldId id="288" r:id="rId15"/>
    <p:sldId id="267" r:id="rId16"/>
    <p:sldId id="268" r:id="rId17"/>
    <p:sldId id="274" r:id="rId18"/>
    <p:sldId id="275" r:id="rId19"/>
    <p:sldId id="276" r:id="rId20"/>
    <p:sldId id="279" r:id="rId21"/>
    <p:sldId id="286" r:id="rId22"/>
    <p:sldId id="291" r:id="rId23"/>
  </p:sldIdLst>
  <p:sldSz cx="9144000" cy="6858000" type="screen4x3"/>
  <p:notesSz cx="6743700" cy="9906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96" y="-4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8"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199"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200"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201"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202" name="PlaceHolder 5"/>
          <p:cNvSpPr>
            <a:spLocks noGrp="1"/>
          </p:cNvSpPr>
          <p:nvPr>
            <p:ph type="sldNum"/>
          </p:nvPr>
        </p:nvSpPr>
        <p:spPr>
          <a:xfrm>
            <a:off x="4399200" y="9555480"/>
            <a:ext cx="3372840" cy="502560"/>
          </a:xfrm>
          <a:prstGeom prst="rect">
            <a:avLst/>
          </a:prstGeom>
        </p:spPr>
        <p:txBody>
          <a:bodyPr lIns="0" tIns="0" rIns="0" bIns="0" anchor="b"/>
          <a:lstStyle/>
          <a:p>
            <a:pPr algn="r"/>
            <a:fld id="{00713966-C878-45D1-B47C-15FC8A27AE10}" type="slidenum">
              <a:rPr lang="en-US" sz="1400" b="0" strike="noStrike" spc="-1">
                <a:solidFill>
                  <a:srgbClr val="000000"/>
                </a:solidFill>
                <a:uFill>
                  <a:solidFill>
                    <a:srgbClr val="FFFFFF"/>
                  </a:solidFill>
                </a:uFill>
                <a:latin typeface="Times New Roman"/>
              </a:rPr>
              <a:t>‹Nr.›</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858907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laceHolder 1"/>
          <p:cNvSpPr>
            <a:spLocks noGrp="1"/>
          </p:cNvSpPr>
          <p:nvPr>
            <p:ph type="body"/>
          </p:nvPr>
        </p:nvSpPr>
        <p:spPr>
          <a:xfrm>
            <a:off x="898560" y="4705200"/>
            <a:ext cx="4946400" cy="4457520"/>
          </a:xfrm>
          <a:prstGeom prst="rect">
            <a:avLst/>
          </a:prstGeom>
        </p:spPr>
        <p:txBody>
          <a:bodyPr/>
          <a:lstStyle/>
          <a:p>
            <a:endParaRPr lang="en-US" sz="2000" b="0" strike="noStrike" spc="-1">
              <a:solidFill>
                <a:srgbClr val="000000"/>
              </a:solidFill>
              <a:uFill>
                <a:solidFill>
                  <a:srgbClr val="FFFFFF"/>
                </a:solidFill>
              </a:uFill>
              <a:latin typeface="Arial"/>
            </a:endParaRPr>
          </a:p>
        </p:txBody>
      </p:sp>
      <p:sp>
        <p:nvSpPr>
          <p:cNvPr id="404" name="TextShape 2"/>
          <p:cNvSpPr txBox="1"/>
          <p:nvPr/>
        </p:nvSpPr>
        <p:spPr>
          <a:xfrm>
            <a:off x="3821040" y="9410760"/>
            <a:ext cx="2922120" cy="495000"/>
          </a:xfrm>
          <a:prstGeom prst="rect">
            <a:avLst/>
          </a:prstGeom>
          <a:noFill/>
          <a:ln>
            <a:noFill/>
          </a:ln>
        </p:spPr>
        <p:txBody>
          <a:bodyPr anchor="b"/>
          <a:lstStyle/>
          <a:p>
            <a:pPr algn="r">
              <a:lnSpc>
                <a:spcPct val="100000"/>
              </a:lnSpc>
            </a:pPr>
            <a:fld id="{AF544689-7322-4B97-85B2-0EFC1179949A}" type="slidenum">
              <a:rPr lang="en-US" sz="1200" b="1" strike="noStrike" spc="-1">
                <a:solidFill>
                  <a:srgbClr val="000000"/>
                </a:solidFill>
                <a:uFill>
                  <a:solidFill>
                    <a:srgbClr val="FFFFFF"/>
                  </a:solidFill>
                </a:uFill>
                <a:latin typeface="Times New Roman"/>
                <a:ea typeface="+mn-ea"/>
              </a:rPr>
              <a:t>1</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1"/>
          <p:cNvSpPr>
            <a:spLocks noGrp="1"/>
          </p:cNvSpPr>
          <p:nvPr>
            <p:ph type="body"/>
          </p:nvPr>
        </p:nvSpPr>
        <p:spPr>
          <a:xfrm>
            <a:off x="898560" y="4705200"/>
            <a:ext cx="4946400" cy="4457520"/>
          </a:xfrm>
          <a:prstGeom prst="rect">
            <a:avLst/>
          </a:prstGeom>
        </p:spPr>
        <p:txBody>
          <a:bodyPr/>
          <a:lstStyle/>
          <a:p>
            <a:endParaRPr lang="en-US" sz="2000" b="0" strike="noStrike" spc="-1">
              <a:solidFill>
                <a:srgbClr val="000000"/>
              </a:solidFill>
              <a:uFill>
                <a:solidFill>
                  <a:srgbClr val="FFFFFF"/>
                </a:solidFill>
              </a:uFill>
              <a:latin typeface="Arial"/>
            </a:endParaRPr>
          </a:p>
        </p:txBody>
      </p:sp>
      <p:sp>
        <p:nvSpPr>
          <p:cNvPr id="408" name="TextShape 2"/>
          <p:cNvSpPr txBox="1"/>
          <p:nvPr/>
        </p:nvSpPr>
        <p:spPr>
          <a:xfrm>
            <a:off x="3821040" y="9410760"/>
            <a:ext cx="2922120" cy="495000"/>
          </a:xfrm>
          <a:prstGeom prst="rect">
            <a:avLst/>
          </a:prstGeom>
          <a:noFill/>
          <a:ln>
            <a:noFill/>
          </a:ln>
        </p:spPr>
        <p:txBody>
          <a:bodyPr anchor="b"/>
          <a:lstStyle/>
          <a:p>
            <a:pPr algn="r">
              <a:lnSpc>
                <a:spcPct val="100000"/>
              </a:lnSpc>
            </a:pPr>
            <a:fld id="{8B65C6B4-6B1A-4A0B-995D-A27DB0DA8874}" type="slidenum">
              <a:rPr lang="en-US" sz="1200" b="1" strike="noStrike" spc="-1">
                <a:solidFill>
                  <a:srgbClr val="000000"/>
                </a:solidFill>
                <a:uFill>
                  <a:solidFill>
                    <a:srgbClr val="FFFFFF"/>
                  </a:solidFill>
                </a:uFill>
                <a:latin typeface="Times New Roman"/>
                <a:ea typeface="+mn-ea"/>
              </a:rPr>
              <a:t>3</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p:cNvSpPr>
          <p:nvPr>
            <p:ph type="body"/>
          </p:nvPr>
        </p:nvSpPr>
        <p:spPr>
          <a:xfrm>
            <a:off x="898560" y="4705200"/>
            <a:ext cx="4946400" cy="4457520"/>
          </a:xfrm>
          <a:prstGeom prst="rect">
            <a:avLst/>
          </a:prstGeom>
        </p:spPr>
        <p:txBody>
          <a:bodyPr/>
          <a:lstStyle/>
          <a:p>
            <a:r>
              <a:rPr lang="en-US" sz="2000" b="0" strike="noStrike" spc="-1">
                <a:solidFill>
                  <a:srgbClr val="000000"/>
                </a:solidFill>
                <a:uFill>
                  <a:solidFill>
                    <a:srgbClr val="FFFFFF"/>
                  </a:solidFill>
                </a:uFill>
                <a:latin typeface="Arial"/>
              </a:rPr>
              <a:t>A bit of burb on the symbiotic relations ship</a:t>
            </a:r>
          </a:p>
        </p:txBody>
      </p:sp>
      <p:sp>
        <p:nvSpPr>
          <p:cNvPr id="410" name="TextShape 2"/>
          <p:cNvSpPr txBox="1"/>
          <p:nvPr/>
        </p:nvSpPr>
        <p:spPr>
          <a:xfrm>
            <a:off x="3821040" y="9410760"/>
            <a:ext cx="2922120" cy="495000"/>
          </a:xfrm>
          <a:prstGeom prst="rect">
            <a:avLst/>
          </a:prstGeom>
          <a:noFill/>
          <a:ln>
            <a:noFill/>
          </a:ln>
        </p:spPr>
        <p:txBody>
          <a:bodyPr anchor="b"/>
          <a:lstStyle/>
          <a:p>
            <a:pPr algn="r">
              <a:lnSpc>
                <a:spcPct val="100000"/>
              </a:lnSpc>
            </a:pPr>
            <a:fld id="{C02E4628-8022-4BDD-97A9-1A00F5B36AEA}" type="slidenum">
              <a:rPr lang="en-US" sz="1200" b="1" strike="noStrike" spc="-1">
                <a:solidFill>
                  <a:srgbClr val="000000"/>
                </a:solidFill>
                <a:uFill>
                  <a:solidFill>
                    <a:srgbClr val="FFFFFF"/>
                  </a:solidFill>
                </a:uFill>
                <a:latin typeface="Times New Roman"/>
                <a:ea typeface="+mn-ea"/>
              </a:rPr>
              <a:t>4</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p:cNvSpPr>
          <p:nvPr>
            <p:ph type="body"/>
          </p:nvPr>
        </p:nvSpPr>
        <p:spPr>
          <a:xfrm>
            <a:off x="898560" y="4705200"/>
            <a:ext cx="4946400" cy="4457520"/>
          </a:xfrm>
          <a:prstGeom prst="rect">
            <a:avLst/>
          </a:prstGeom>
        </p:spPr>
        <p:txBody>
          <a:bodyPr/>
          <a:lstStyle/>
          <a:p>
            <a:r>
              <a:rPr lang="en-US" sz="2000" b="0" strike="noStrike" spc="-1">
                <a:solidFill>
                  <a:srgbClr val="000000"/>
                </a:solidFill>
                <a:uFill>
                  <a:solidFill>
                    <a:srgbClr val="FFFFFF"/>
                  </a:solidFill>
                </a:uFill>
                <a:latin typeface="Arial"/>
              </a:rPr>
              <a:t>A bit more on the symbionts and how they can shuffles zooxs to adapt to different temperatures</a:t>
            </a:r>
          </a:p>
        </p:txBody>
      </p:sp>
      <p:sp>
        <p:nvSpPr>
          <p:cNvPr id="412" name="TextShape 2"/>
          <p:cNvSpPr txBox="1"/>
          <p:nvPr/>
        </p:nvSpPr>
        <p:spPr>
          <a:xfrm>
            <a:off x="3821040" y="9410760"/>
            <a:ext cx="2922120" cy="495000"/>
          </a:xfrm>
          <a:prstGeom prst="rect">
            <a:avLst/>
          </a:prstGeom>
          <a:noFill/>
          <a:ln>
            <a:noFill/>
          </a:ln>
        </p:spPr>
        <p:txBody>
          <a:bodyPr anchor="b"/>
          <a:lstStyle/>
          <a:p>
            <a:pPr algn="r">
              <a:lnSpc>
                <a:spcPct val="100000"/>
              </a:lnSpc>
            </a:pPr>
            <a:fld id="{D7946C53-7310-485A-93A6-F5717853D309}" type="slidenum">
              <a:rPr lang="en-US" sz="1200" b="1" strike="noStrike" spc="-1">
                <a:solidFill>
                  <a:srgbClr val="000000"/>
                </a:solidFill>
                <a:uFill>
                  <a:solidFill>
                    <a:srgbClr val="FFFFFF"/>
                  </a:solidFill>
                </a:uFill>
                <a:latin typeface="Times New Roman"/>
                <a:ea typeface="+mn-ea"/>
              </a:rPr>
              <a:t>5</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p:cNvSpPr>
          <p:nvPr>
            <p:ph type="body"/>
          </p:nvPr>
        </p:nvSpPr>
        <p:spPr>
          <a:xfrm>
            <a:off x="898560" y="4705200"/>
            <a:ext cx="4946400" cy="4457520"/>
          </a:xfrm>
          <a:prstGeom prst="rect">
            <a:avLst/>
          </a:prstGeom>
        </p:spPr>
        <p:txBody>
          <a:bodyPr/>
          <a:lstStyle/>
          <a:p>
            <a:r>
              <a:rPr lang="en-US" sz="2000" b="0" strike="noStrike" spc="-1">
                <a:solidFill>
                  <a:srgbClr val="000000"/>
                </a:solidFill>
                <a:uFill>
                  <a:solidFill>
                    <a:srgbClr val="FFFFFF"/>
                  </a:solidFill>
                </a:uFill>
                <a:latin typeface="Arial"/>
              </a:rPr>
              <a:t>Reefs like it hot</a:t>
            </a:r>
          </a:p>
        </p:txBody>
      </p:sp>
      <p:sp>
        <p:nvSpPr>
          <p:cNvPr id="416" name="TextShape 2"/>
          <p:cNvSpPr txBox="1"/>
          <p:nvPr/>
        </p:nvSpPr>
        <p:spPr>
          <a:xfrm>
            <a:off x="3821040" y="9410760"/>
            <a:ext cx="2922120" cy="495000"/>
          </a:xfrm>
          <a:prstGeom prst="rect">
            <a:avLst/>
          </a:prstGeom>
          <a:noFill/>
          <a:ln>
            <a:noFill/>
          </a:ln>
        </p:spPr>
        <p:txBody>
          <a:bodyPr anchor="b"/>
          <a:lstStyle/>
          <a:p>
            <a:pPr algn="r">
              <a:lnSpc>
                <a:spcPct val="100000"/>
              </a:lnSpc>
            </a:pPr>
            <a:fld id="{6DBA8547-D6B9-4D93-9B50-FDAFF8D3C637}" type="slidenum">
              <a:rPr lang="en-US" sz="1200" b="1" strike="noStrike" spc="-1">
                <a:solidFill>
                  <a:srgbClr val="000000"/>
                </a:solidFill>
                <a:uFill>
                  <a:solidFill>
                    <a:srgbClr val="FFFFFF"/>
                  </a:solidFill>
                </a:uFill>
                <a:latin typeface="Times New Roman"/>
                <a:ea typeface="+mn-ea"/>
              </a:rPr>
              <a:t>9</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p:cNvSpPr>
          <p:nvPr>
            <p:ph type="body"/>
          </p:nvPr>
        </p:nvSpPr>
        <p:spPr>
          <a:xfrm>
            <a:off x="898560" y="4705200"/>
            <a:ext cx="4946400" cy="4457520"/>
          </a:xfrm>
          <a:prstGeom prst="rect">
            <a:avLst/>
          </a:prstGeom>
        </p:spPr>
        <p:txBody>
          <a:bodyPr/>
          <a:lstStyle/>
          <a:p>
            <a:r>
              <a:rPr lang="en-US" sz="2000" b="0" strike="noStrike" spc="-1">
                <a:solidFill>
                  <a:srgbClr val="000000"/>
                </a:solidFill>
                <a:uFill>
                  <a:solidFill>
                    <a:srgbClr val="FFFFFF"/>
                  </a:solidFill>
                </a:uFill>
                <a:latin typeface="Arial"/>
              </a:rPr>
              <a:t>The survey was badly conceived due to focus on shallow coral and some of the reporting was unfortunate. 93% of reefs bleached does not mean 93% of corals bleached. Also bleaching does not always mean death.</a:t>
            </a:r>
          </a:p>
        </p:txBody>
      </p:sp>
      <p:sp>
        <p:nvSpPr>
          <p:cNvPr id="418" name="TextShape 2"/>
          <p:cNvSpPr txBox="1"/>
          <p:nvPr/>
        </p:nvSpPr>
        <p:spPr>
          <a:xfrm>
            <a:off x="3821040" y="9410760"/>
            <a:ext cx="2922120" cy="495000"/>
          </a:xfrm>
          <a:prstGeom prst="rect">
            <a:avLst/>
          </a:prstGeom>
          <a:noFill/>
          <a:ln>
            <a:noFill/>
          </a:ln>
        </p:spPr>
        <p:txBody>
          <a:bodyPr anchor="b"/>
          <a:lstStyle/>
          <a:p>
            <a:pPr algn="r">
              <a:lnSpc>
                <a:spcPct val="100000"/>
              </a:lnSpc>
            </a:pPr>
            <a:fld id="{0E65B7CF-6608-4D11-8C39-BA31ED18BC05}" type="slidenum">
              <a:rPr lang="en-US" sz="1200" b="1" strike="noStrike" spc="-1">
                <a:solidFill>
                  <a:srgbClr val="000000"/>
                </a:solidFill>
                <a:uFill>
                  <a:solidFill>
                    <a:srgbClr val="FFFFFF"/>
                  </a:solidFill>
                </a:uFill>
                <a:latin typeface="Times New Roman"/>
                <a:ea typeface="+mn-ea"/>
              </a:rPr>
              <a:t>11</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laceHolder 1"/>
          <p:cNvSpPr>
            <a:spLocks noGrp="1"/>
          </p:cNvSpPr>
          <p:nvPr>
            <p:ph type="body"/>
          </p:nvPr>
        </p:nvSpPr>
        <p:spPr>
          <a:xfrm>
            <a:off x="898560" y="4705200"/>
            <a:ext cx="4946400" cy="4457520"/>
          </a:xfrm>
          <a:prstGeom prst="rect">
            <a:avLst/>
          </a:prstGeom>
        </p:spPr>
        <p:txBody>
          <a:bodyPr/>
          <a:lstStyle/>
          <a:p>
            <a:r>
              <a:rPr lang="en-US" sz="2000" b="0" strike="noStrike" spc="-1">
                <a:solidFill>
                  <a:srgbClr val="000000"/>
                </a:solidFill>
                <a:uFill>
                  <a:solidFill>
                    <a:srgbClr val="FFFFFF"/>
                  </a:solidFill>
                </a:uFill>
                <a:latin typeface="Arial"/>
              </a:rPr>
              <a:t>Central section boucjnig back after Yasi. Northern sectin crashing</a:t>
            </a:r>
          </a:p>
        </p:txBody>
      </p:sp>
      <p:sp>
        <p:nvSpPr>
          <p:cNvPr id="420" name="TextShape 2"/>
          <p:cNvSpPr txBox="1"/>
          <p:nvPr/>
        </p:nvSpPr>
        <p:spPr>
          <a:xfrm>
            <a:off x="3821040" y="9410760"/>
            <a:ext cx="2922120" cy="495000"/>
          </a:xfrm>
          <a:prstGeom prst="rect">
            <a:avLst/>
          </a:prstGeom>
          <a:noFill/>
          <a:ln>
            <a:noFill/>
          </a:ln>
        </p:spPr>
        <p:txBody>
          <a:bodyPr anchor="b"/>
          <a:lstStyle/>
          <a:p>
            <a:pPr algn="r">
              <a:lnSpc>
                <a:spcPct val="100000"/>
              </a:lnSpc>
            </a:pPr>
            <a:fld id="{18D146F7-5A42-45B8-92D1-E12845186E3E}" type="slidenum">
              <a:rPr lang="en-US" sz="1200" b="1" strike="noStrike" spc="-1">
                <a:solidFill>
                  <a:srgbClr val="000000"/>
                </a:solidFill>
                <a:uFill>
                  <a:solidFill>
                    <a:srgbClr val="FFFFFF"/>
                  </a:solidFill>
                </a:uFill>
                <a:latin typeface="Times New Roman"/>
                <a:ea typeface="+mn-ea"/>
              </a:rPr>
              <a:t>12</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PlaceHolder 1"/>
          <p:cNvSpPr>
            <a:spLocks noGrp="1"/>
          </p:cNvSpPr>
          <p:nvPr>
            <p:ph type="body"/>
          </p:nvPr>
        </p:nvSpPr>
        <p:spPr>
          <a:xfrm>
            <a:off x="898560" y="4705200"/>
            <a:ext cx="4946400" cy="4457520"/>
          </a:xfrm>
          <a:prstGeom prst="rect">
            <a:avLst/>
          </a:prstGeom>
        </p:spPr>
        <p:txBody>
          <a:bodyPr/>
          <a:lstStyle/>
          <a:p>
            <a:r>
              <a:rPr lang="en-US" sz="2000" b="0" strike="noStrike" spc="-1">
                <a:solidFill>
                  <a:srgbClr val="000000"/>
                </a:solidFill>
                <a:uFill>
                  <a:solidFill>
                    <a:srgbClr val="FFFFFF"/>
                  </a:solidFill>
                </a:uFill>
                <a:latin typeface="Arial"/>
              </a:rPr>
              <a:t>The supposition that there is no good coral around Stone Island is simply wrong. Yet more bad science coming from our institution. The big problem is not that they were wrong, but they never checked this work properly. It took my guys one afternoon to show it was all wrong.</a:t>
            </a:r>
          </a:p>
        </p:txBody>
      </p:sp>
      <p:sp>
        <p:nvSpPr>
          <p:cNvPr id="426" name="TextShape 2"/>
          <p:cNvSpPr txBox="1"/>
          <p:nvPr/>
        </p:nvSpPr>
        <p:spPr>
          <a:xfrm>
            <a:off x="3821040" y="9410760"/>
            <a:ext cx="2922120" cy="495000"/>
          </a:xfrm>
          <a:prstGeom prst="rect">
            <a:avLst/>
          </a:prstGeom>
          <a:noFill/>
          <a:ln>
            <a:noFill/>
          </a:ln>
        </p:spPr>
        <p:txBody>
          <a:bodyPr anchor="b"/>
          <a:lstStyle/>
          <a:p>
            <a:pPr algn="r">
              <a:lnSpc>
                <a:spcPct val="100000"/>
              </a:lnSpc>
            </a:pPr>
            <a:fld id="{429DCDB5-A4BB-404B-9BDB-735F8355C439}" type="slidenum">
              <a:rPr lang="en-US" sz="1200" b="1" strike="noStrike" spc="-1">
                <a:solidFill>
                  <a:srgbClr val="000000"/>
                </a:solidFill>
                <a:uFill>
                  <a:solidFill>
                    <a:srgbClr val="FFFFFF"/>
                  </a:solidFill>
                </a:uFill>
                <a:latin typeface="Times New Roman"/>
                <a:ea typeface="+mn-ea"/>
              </a:rPr>
              <a:t>15</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27" name="PlaceHolder 2"/>
          <p:cNvSpPr>
            <a:spLocks noGrp="1"/>
          </p:cNvSpPr>
          <p:nvPr>
            <p:ph type="body"/>
          </p:nvPr>
        </p:nvSpPr>
        <p:spPr>
          <a:xfrm>
            <a:off x="685800" y="19810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28" name="PlaceHolder 3"/>
          <p:cNvSpPr>
            <a:spLocks noGrp="1"/>
          </p:cNvSpPr>
          <p:nvPr>
            <p:ph type="body"/>
          </p:nvPr>
        </p:nvSpPr>
        <p:spPr>
          <a:xfrm>
            <a:off x="685800" y="41302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30"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31"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32" name="PlaceHolder 4"/>
          <p:cNvSpPr>
            <a:spLocks noGrp="1"/>
          </p:cNvSpPr>
          <p:nvPr>
            <p:ph type="body"/>
          </p:nvPr>
        </p:nvSpPr>
        <p:spPr>
          <a:xfrm>
            <a:off x="466848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33" name="PlaceHolder 5"/>
          <p:cNvSpPr>
            <a:spLocks noGrp="1"/>
          </p:cNvSpPr>
          <p:nvPr>
            <p:ph type="body"/>
          </p:nvPr>
        </p:nvSpPr>
        <p:spPr>
          <a:xfrm>
            <a:off x="68580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35" name="PlaceHolder 2"/>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36" name="PlaceHolder 3"/>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pic>
        <p:nvPicPr>
          <p:cNvPr id="37" name="Bildobjekt 36"/>
          <p:cNvPicPr/>
          <p:nvPr/>
        </p:nvPicPr>
        <p:blipFill>
          <a:blip r:embed="rId2"/>
          <a:stretch/>
        </p:blipFill>
        <p:spPr>
          <a:xfrm>
            <a:off x="1993320" y="1980720"/>
            <a:ext cx="5156640" cy="4114440"/>
          </a:xfrm>
          <a:prstGeom prst="rect">
            <a:avLst/>
          </a:prstGeom>
          <a:ln>
            <a:noFill/>
          </a:ln>
        </p:spPr>
      </p:pic>
      <p:pic>
        <p:nvPicPr>
          <p:cNvPr id="38" name="Bildobjekt 37"/>
          <p:cNvPicPr/>
          <p:nvPr/>
        </p:nvPicPr>
        <p:blipFill>
          <a:blip r:embed="rId2"/>
          <a:stretch/>
        </p:blipFill>
        <p:spPr>
          <a:xfrm>
            <a:off x="1993320" y="1980720"/>
            <a:ext cx="5156640" cy="41144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45" name="PlaceHolder 2"/>
          <p:cNvSpPr>
            <a:spLocks noGrp="1"/>
          </p:cNvSpPr>
          <p:nvPr>
            <p:ph type="subTitle"/>
          </p:nvPr>
        </p:nvSpPr>
        <p:spPr>
          <a:xfrm>
            <a:off x="685800" y="1981080"/>
            <a:ext cx="7772040" cy="41144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47" name="PlaceHolder 2"/>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49" name="PlaceHolder 2"/>
          <p:cNvSpPr>
            <a:spLocks noGrp="1"/>
          </p:cNvSpPr>
          <p:nvPr>
            <p:ph type="body"/>
          </p:nvPr>
        </p:nvSpPr>
        <p:spPr>
          <a:xfrm>
            <a:off x="68580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50" name="PlaceHolder 3"/>
          <p:cNvSpPr>
            <a:spLocks noGrp="1"/>
          </p:cNvSpPr>
          <p:nvPr>
            <p:ph type="body"/>
          </p:nvPr>
        </p:nvSpPr>
        <p:spPr>
          <a:xfrm>
            <a:off x="466848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85800" y="609480"/>
            <a:ext cx="7772040" cy="52977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54"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55" name="PlaceHolder 3"/>
          <p:cNvSpPr>
            <a:spLocks noGrp="1"/>
          </p:cNvSpPr>
          <p:nvPr>
            <p:ph type="body"/>
          </p:nvPr>
        </p:nvSpPr>
        <p:spPr>
          <a:xfrm>
            <a:off x="68580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56" name="PlaceHolder 4"/>
          <p:cNvSpPr>
            <a:spLocks noGrp="1"/>
          </p:cNvSpPr>
          <p:nvPr>
            <p:ph type="body"/>
          </p:nvPr>
        </p:nvSpPr>
        <p:spPr>
          <a:xfrm>
            <a:off x="466848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6" name="PlaceHolder 2"/>
          <p:cNvSpPr>
            <a:spLocks noGrp="1"/>
          </p:cNvSpPr>
          <p:nvPr>
            <p:ph type="subTitle"/>
          </p:nvPr>
        </p:nvSpPr>
        <p:spPr>
          <a:xfrm>
            <a:off x="685800" y="1981080"/>
            <a:ext cx="7772040" cy="41144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58" name="PlaceHolder 2"/>
          <p:cNvSpPr>
            <a:spLocks noGrp="1"/>
          </p:cNvSpPr>
          <p:nvPr>
            <p:ph type="body"/>
          </p:nvPr>
        </p:nvSpPr>
        <p:spPr>
          <a:xfrm>
            <a:off x="68580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59"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60" name="PlaceHolder 4"/>
          <p:cNvSpPr>
            <a:spLocks noGrp="1"/>
          </p:cNvSpPr>
          <p:nvPr>
            <p:ph type="body"/>
          </p:nvPr>
        </p:nvSpPr>
        <p:spPr>
          <a:xfrm>
            <a:off x="466848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62"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63"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64" name="PlaceHolder 4"/>
          <p:cNvSpPr>
            <a:spLocks noGrp="1"/>
          </p:cNvSpPr>
          <p:nvPr>
            <p:ph type="body"/>
          </p:nvPr>
        </p:nvSpPr>
        <p:spPr>
          <a:xfrm>
            <a:off x="685800" y="41302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66" name="PlaceHolder 2"/>
          <p:cNvSpPr>
            <a:spLocks noGrp="1"/>
          </p:cNvSpPr>
          <p:nvPr>
            <p:ph type="body"/>
          </p:nvPr>
        </p:nvSpPr>
        <p:spPr>
          <a:xfrm>
            <a:off x="685800" y="19810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67" name="PlaceHolder 3"/>
          <p:cNvSpPr>
            <a:spLocks noGrp="1"/>
          </p:cNvSpPr>
          <p:nvPr>
            <p:ph type="body"/>
          </p:nvPr>
        </p:nvSpPr>
        <p:spPr>
          <a:xfrm>
            <a:off x="685800" y="41302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69"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70"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71" name="PlaceHolder 4"/>
          <p:cNvSpPr>
            <a:spLocks noGrp="1"/>
          </p:cNvSpPr>
          <p:nvPr>
            <p:ph type="body"/>
          </p:nvPr>
        </p:nvSpPr>
        <p:spPr>
          <a:xfrm>
            <a:off x="466848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72" name="PlaceHolder 5"/>
          <p:cNvSpPr>
            <a:spLocks noGrp="1"/>
          </p:cNvSpPr>
          <p:nvPr>
            <p:ph type="body"/>
          </p:nvPr>
        </p:nvSpPr>
        <p:spPr>
          <a:xfrm>
            <a:off x="68580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74" name="PlaceHolder 2"/>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75" name="PlaceHolder 3"/>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pic>
        <p:nvPicPr>
          <p:cNvPr id="76" name="Bildobjekt 75"/>
          <p:cNvPicPr/>
          <p:nvPr/>
        </p:nvPicPr>
        <p:blipFill>
          <a:blip r:embed="rId2"/>
          <a:stretch/>
        </p:blipFill>
        <p:spPr>
          <a:xfrm>
            <a:off x="1993320" y="1980720"/>
            <a:ext cx="5156640" cy="4114440"/>
          </a:xfrm>
          <a:prstGeom prst="rect">
            <a:avLst/>
          </a:prstGeom>
          <a:ln>
            <a:noFill/>
          </a:ln>
        </p:spPr>
      </p:pic>
      <p:pic>
        <p:nvPicPr>
          <p:cNvPr id="77" name="Bildobjekt 76"/>
          <p:cNvPicPr/>
          <p:nvPr/>
        </p:nvPicPr>
        <p:blipFill>
          <a:blip r:embed="rId2"/>
          <a:stretch/>
        </p:blipFill>
        <p:spPr>
          <a:xfrm>
            <a:off x="1993320" y="1980720"/>
            <a:ext cx="5156640" cy="411444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85" name="PlaceHolder 2"/>
          <p:cNvSpPr>
            <a:spLocks noGrp="1"/>
          </p:cNvSpPr>
          <p:nvPr>
            <p:ph type="subTitle"/>
          </p:nvPr>
        </p:nvSpPr>
        <p:spPr>
          <a:xfrm>
            <a:off x="685800" y="1981080"/>
            <a:ext cx="7772040" cy="41144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87" name="PlaceHolder 2"/>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89" name="PlaceHolder 2"/>
          <p:cNvSpPr>
            <a:spLocks noGrp="1"/>
          </p:cNvSpPr>
          <p:nvPr>
            <p:ph type="body"/>
          </p:nvPr>
        </p:nvSpPr>
        <p:spPr>
          <a:xfrm>
            <a:off x="68580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90" name="PlaceHolder 3"/>
          <p:cNvSpPr>
            <a:spLocks noGrp="1"/>
          </p:cNvSpPr>
          <p:nvPr>
            <p:ph type="body"/>
          </p:nvPr>
        </p:nvSpPr>
        <p:spPr>
          <a:xfrm>
            <a:off x="466848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8" name="PlaceHolder 2"/>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685800" y="609480"/>
            <a:ext cx="7772040" cy="52977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94"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95" name="PlaceHolder 3"/>
          <p:cNvSpPr>
            <a:spLocks noGrp="1"/>
          </p:cNvSpPr>
          <p:nvPr>
            <p:ph type="body"/>
          </p:nvPr>
        </p:nvSpPr>
        <p:spPr>
          <a:xfrm>
            <a:off x="68580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96" name="PlaceHolder 4"/>
          <p:cNvSpPr>
            <a:spLocks noGrp="1"/>
          </p:cNvSpPr>
          <p:nvPr>
            <p:ph type="body"/>
          </p:nvPr>
        </p:nvSpPr>
        <p:spPr>
          <a:xfrm>
            <a:off x="466848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98" name="PlaceHolder 2"/>
          <p:cNvSpPr>
            <a:spLocks noGrp="1"/>
          </p:cNvSpPr>
          <p:nvPr>
            <p:ph type="body"/>
          </p:nvPr>
        </p:nvSpPr>
        <p:spPr>
          <a:xfrm>
            <a:off x="68580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99"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00" name="PlaceHolder 4"/>
          <p:cNvSpPr>
            <a:spLocks noGrp="1"/>
          </p:cNvSpPr>
          <p:nvPr>
            <p:ph type="body"/>
          </p:nvPr>
        </p:nvSpPr>
        <p:spPr>
          <a:xfrm>
            <a:off x="466848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02"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03"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04" name="PlaceHolder 4"/>
          <p:cNvSpPr>
            <a:spLocks noGrp="1"/>
          </p:cNvSpPr>
          <p:nvPr>
            <p:ph type="body"/>
          </p:nvPr>
        </p:nvSpPr>
        <p:spPr>
          <a:xfrm>
            <a:off x="685800" y="41302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06" name="PlaceHolder 2"/>
          <p:cNvSpPr>
            <a:spLocks noGrp="1"/>
          </p:cNvSpPr>
          <p:nvPr>
            <p:ph type="body"/>
          </p:nvPr>
        </p:nvSpPr>
        <p:spPr>
          <a:xfrm>
            <a:off x="685800" y="19810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07" name="PlaceHolder 3"/>
          <p:cNvSpPr>
            <a:spLocks noGrp="1"/>
          </p:cNvSpPr>
          <p:nvPr>
            <p:ph type="body"/>
          </p:nvPr>
        </p:nvSpPr>
        <p:spPr>
          <a:xfrm>
            <a:off x="685800" y="41302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09"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10"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11" name="PlaceHolder 4"/>
          <p:cNvSpPr>
            <a:spLocks noGrp="1"/>
          </p:cNvSpPr>
          <p:nvPr>
            <p:ph type="body"/>
          </p:nvPr>
        </p:nvSpPr>
        <p:spPr>
          <a:xfrm>
            <a:off x="466848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12" name="PlaceHolder 5"/>
          <p:cNvSpPr>
            <a:spLocks noGrp="1"/>
          </p:cNvSpPr>
          <p:nvPr>
            <p:ph type="body"/>
          </p:nvPr>
        </p:nvSpPr>
        <p:spPr>
          <a:xfrm>
            <a:off x="68580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14" name="PlaceHolder 2"/>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15" name="PlaceHolder 3"/>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pic>
        <p:nvPicPr>
          <p:cNvPr id="116" name="Bildobjekt 115"/>
          <p:cNvPicPr/>
          <p:nvPr/>
        </p:nvPicPr>
        <p:blipFill>
          <a:blip r:embed="rId2"/>
          <a:stretch/>
        </p:blipFill>
        <p:spPr>
          <a:xfrm>
            <a:off x="1993320" y="1980720"/>
            <a:ext cx="5156640" cy="4114440"/>
          </a:xfrm>
          <a:prstGeom prst="rect">
            <a:avLst/>
          </a:prstGeom>
          <a:ln>
            <a:noFill/>
          </a:ln>
        </p:spPr>
      </p:pic>
      <p:pic>
        <p:nvPicPr>
          <p:cNvPr id="117" name="Bildobjekt 116"/>
          <p:cNvPicPr/>
          <p:nvPr/>
        </p:nvPicPr>
        <p:blipFill>
          <a:blip r:embed="rId2"/>
          <a:stretch/>
        </p:blipFill>
        <p:spPr>
          <a:xfrm>
            <a:off x="1993320" y="1980720"/>
            <a:ext cx="5156640" cy="411444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26" name="PlaceHolder 2"/>
          <p:cNvSpPr>
            <a:spLocks noGrp="1"/>
          </p:cNvSpPr>
          <p:nvPr>
            <p:ph type="subTitle"/>
          </p:nvPr>
        </p:nvSpPr>
        <p:spPr>
          <a:xfrm>
            <a:off x="685800" y="1981080"/>
            <a:ext cx="7772040" cy="41144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28" name="PlaceHolder 2"/>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0" name="PlaceHolder 2"/>
          <p:cNvSpPr>
            <a:spLocks noGrp="1"/>
          </p:cNvSpPr>
          <p:nvPr>
            <p:ph type="body"/>
          </p:nvPr>
        </p:nvSpPr>
        <p:spPr>
          <a:xfrm>
            <a:off x="68580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1" name="PlaceHolder 3"/>
          <p:cNvSpPr>
            <a:spLocks noGrp="1"/>
          </p:cNvSpPr>
          <p:nvPr>
            <p:ph type="body"/>
          </p:nvPr>
        </p:nvSpPr>
        <p:spPr>
          <a:xfrm>
            <a:off x="466848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30" name="PlaceHolder 2"/>
          <p:cNvSpPr>
            <a:spLocks noGrp="1"/>
          </p:cNvSpPr>
          <p:nvPr>
            <p:ph type="body"/>
          </p:nvPr>
        </p:nvSpPr>
        <p:spPr>
          <a:xfrm>
            <a:off x="68580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31" name="PlaceHolder 3"/>
          <p:cNvSpPr>
            <a:spLocks noGrp="1"/>
          </p:cNvSpPr>
          <p:nvPr>
            <p:ph type="body"/>
          </p:nvPr>
        </p:nvSpPr>
        <p:spPr>
          <a:xfrm>
            <a:off x="466848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685800" y="609480"/>
            <a:ext cx="7772040" cy="52977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35"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36" name="PlaceHolder 3"/>
          <p:cNvSpPr>
            <a:spLocks noGrp="1"/>
          </p:cNvSpPr>
          <p:nvPr>
            <p:ph type="body"/>
          </p:nvPr>
        </p:nvSpPr>
        <p:spPr>
          <a:xfrm>
            <a:off x="68580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37" name="PlaceHolder 4"/>
          <p:cNvSpPr>
            <a:spLocks noGrp="1"/>
          </p:cNvSpPr>
          <p:nvPr>
            <p:ph type="body"/>
          </p:nvPr>
        </p:nvSpPr>
        <p:spPr>
          <a:xfrm>
            <a:off x="466848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39" name="PlaceHolder 2"/>
          <p:cNvSpPr>
            <a:spLocks noGrp="1"/>
          </p:cNvSpPr>
          <p:nvPr>
            <p:ph type="body"/>
          </p:nvPr>
        </p:nvSpPr>
        <p:spPr>
          <a:xfrm>
            <a:off x="68580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40"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41" name="PlaceHolder 4"/>
          <p:cNvSpPr>
            <a:spLocks noGrp="1"/>
          </p:cNvSpPr>
          <p:nvPr>
            <p:ph type="body"/>
          </p:nvPr>
        </p:nvSpPr>
        <p:spPr>
          <a:xfrm>
            <a:off x="466848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43"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44"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45" name="PlaceHolder 4"/>
          <p:cNvSpPr>
            <a:spLocks noGrp="1"/>
          </p:cNvSpPr>
          <p:nvPr>
            <p:ph type="body"/>
          </p:nvPr>
        </p:nvSpPr>
        <p:spPr>
          <a:xfrm>
            <a:off x="685800" y="41302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47" name="PlaceHolder 2"/>
          <p:cNvSpPr>
            <a:spLocks noGrp="1"/>
          </p:cNvSpPr>
          <p:nvPr>
            <p:ph type="body"/>
          </p:nvPr>
        </p:nvSpPr>
        <p:spPr>
          <a:xfrm>
            <a:off x="685800" y="19810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48" name="PlaceHolder 3"/>
          <p:cNvSpPr>
            <a:spLocks noGrp="1"/>
          </p:cNvSpPr>
          <p:nvPr>
            <p:ph type="body"/>
          </p:nvPr>
        </p:nvSpPr>
        <p:spPr>
          <a:xfrm>
            <a:off x="685800" y="41302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50"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51"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52" name="PlaceHolder 4"/>
          <p:cNvSpPr>
            <a:spLocks noGrp="1"/>
          </p:cNvSpPr>
          <p:nvPr>
            <p:ph type="body"/>
          </p:nvPr>
        </p:nvSpPr>
        <p:spPr>
          <a:xfrm>
            <a:off x="466848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53" name="PlaceHolder 5"/>
          <p:cNvSpPr>
            <a:spLocks noGrp="1"/>
          </p:cNvSpPr>
          <p:nvPr>
            <p:ph type="body"/>
          </p:nvPr>
        </p:nvSpPr>
        <p:spPr>
          <a:xfrm>
            <a:off x="68580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55" name="PlaceHolder 2"/>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56" name="PlaceHolder 3"/>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pic>
        <p:nvPicPr>
          <p:cNvPr id="157" name="Bildobjekt 156"/>
          <p:cNvPicPr/>
          <p:nvPr/>
        </p:nvPicPr>
        <p:blipFill>
          <a:blip r:embed="rId2"/>
          <a:stretch/>
        </p:blipFill>
        <p:spPr>
          <a:xfrm>
            <a:off x="1993320" y="1980720"/>
            <a:ext cx="5156640" cy="4114440"/>
          </a:xfrm>
          <a:prstGeom prst="rect">
            <a:avLst/>
          </a:prstGeom>
          <a:ln>
            <a:noFill/>
          </a:ln>
        </p:spPr>
      </p:pic>
      <p:pic>
        <p:nvPicPr>
          <p:cNvPr id="158" name="Bildobjekt 157"/>
          <p:cNvPicPr/>
          <p:nvPr/>
        </p:nvPicPr>
        <p:blipFill>
          <a:blip r:embed="rId2"/>
          <a:stretch/>
        </p:blipFill>
        <p:spPr>
          <a:xfrm>
            <a:off x="1993320" y="1980720"/>
            <a:ext cx="5156640" cy="411444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65" name="PlaceHolder 2"/>
          <p:cNvSpPr>
            <a:spLocks noGrp="1"/>
          </p:cNvSpPr>
          <p:nvPr>
            <p:ph type="subTitle"/>
          </p:nvPr>
        </p:nvSpPr>
        <p:spPr>
          <a:xfrm>
            <a:off x="685800" y="1981080"/>
            <a:ext cx="7772040" cy="41144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67" name="PlaceHolder 2"/>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69" name="PlaceHolder 2"/>
          <p:cNvSpPr>
            <a:spLocks noGrp="1"/>
          </p:cNvSpPr>
          <p:nvPr>
            <p:ph type="body"/>
          </p:nvPr>
        </p:nvSpPr>
        <p:spPr>
          <a:xfrm>
            <a:off x="68580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70" name="PlaceHolder 3"/>
          <p:cNvSpPr>
            <a:spLocks noGrp="1"/>
          </p:cNvSpPr>
          <p:nvPr>
            <p:ph type="body"/>
          </p:nvPr>
        </p:nvSpPr>
        <p:spPr>
          <a:xfrm>
            <a:off x="466848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685800" y="609480"/>
            <a:ext cx="7772040" cy="52977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74"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75" name="PlaceHolder 3"/>
          <p:cNvSpPr>
            <a:spLocks noGrp="1"/>
          </p:cNvSpPr>
          <p:nvPr>
            <p:ph type="body"/>
          </p:nvPr>
        </p:nvSpPr>
        <p:spPr>
          <a:xfrm>
            <a:off x="68580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76" name="PlaceHolder 4"/>
          <p:cNvSpPr>
            <a:spLocks noGrp="1"/>
          </p:cNvSpPr>
          <p:nvPr>
            <p:ph type="body"/>
          </p:nvPr>
        </p:nvSpPr>
        <p:spPr>
          <a:xfrm>
            <a:off x="466848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78" name="PlaceHolder 2"/>
          <p:cNvSpPr>
            <a:spLocks noGrp="1"/>
          </p:cNvSpPr>
          <p:nvPr>
            <p:ph type="body"/>
          </p:nvPr>
        </p:nvSpPr>
        <p:spPr>
          <a:xfrm>
            <a:off x="68580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79"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80" name="PlaceHolder 4"/>
          <p:cNvSpPr>
            <a:spLocks noGrp="1"/>
          </p:cNvSpPr>
          <p:nvPr>
            <p:ph type="body"/>
          </p:nvPr>
        </p:nvSpPr>
        <p:spPr>
          <a:xfrm>
            <a:off x="466848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82"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83"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84" name="PlaceHolder 4"/>
          <p:cNvSpPr>
            <a:spLocks noGrp="1"/>
          </p:cNvSpPr>
          <p:nvPr>
            <p:ph type="body"/>
          </p:nvPr>
        </p:nvSpPr>
        <p:spPr>
          <a:xfrm>
            <a:off x="685800" y="41302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86" name="PlaceHolder 2"/>
          <p:cNvSpPr>
            <a:spLocks noGrp="1"/>
          </p:cNvSpPr>
          <p:nvPr>
            <p:ph type="body"/>
          </p:nvPr>
        </p:nvSpPr>
        <p:spPr>
          <a:xfrm>
            <a:off x="685800" y="19810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87" name="PlaceHolder 3"/>
          <p:cNvSpPr>
            <a:spLocks noGrp="1"/>
          </p:cNvSpPr>
          <p:nvPr>
            <p:ph type="body"/>
          </p:nvPr>
        </p:nvSpPr>
        <p:spPr>
          <a:xfrm>
            <a:off x="685800" y="41302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89"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90"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91" name="PlaceHolder 4"/>
          <p:cNvSpPr>
            <a:spLocks noGrp="1"/>
          </p:cNvSpPr>
          <p:nvPr>
            <p:ph type="body"/>
          </p:nvPr>
        </p:nvSpPr>
        <p:spPr>
          <a:xfrm>
            <a:off x="466848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92" name="PlaceHolder 5"/>
          <p:cNvSpPr>
            <a:spLocks noGrp="1"/>
          </p:cNvSpPr>
          <p:nvPr>
            <p:ph type="body"/>
          </p:nvPr>
        </p:nvSpPr>
        <p:spPr>
          <a:xfrm>
            <a:off x="68580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609480"/>
            <a:ext cx="7772040" cy="52977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94" name="PlaceHolder 2"/>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95" name="PlaceHolder 3"/>
          <p:cNvSpPr>
            <a:spLocks noGrp="1"/>
          </p:cNvSpPr>
          <p:nvPr>
            <p:ph type="body"/>
          </p:nvPr>
        </p:nvSpPr>
        <p:spPr>
          <a:xfrm>
            <a:off x="685800" y="1981080"/>
            <a:ext cx="777204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pic>
        <p:nvPicPr>
          <p:cNvPr id="196" name="Bildobjekt 195"/>
          <p:cNvPicPr/>
          <p:nvPr/>
        </p:nvPicPr>
        <p:blipFill>
          <a:blip r:embed="rId2"/>
          <a:stretch/>
        </p:blipFill>
        <p:spPr>
          <a:xfrm>
            <a:off x="1993320" y="1980720"/>
            <a:ext cx="5156640" cy="4114440"/>
          </a:xfrm>
          <a:prstGeom prst="rect">
            <a:avLst/>
          </a:prstGeom>
          <a:ln>
            <a:noFill/>
          </a:ln>
        </p:spPr>
      </p:pic>
      <p:pic>
        <p:nvPicPr>
          <p:cNvPr id="197" name="Bildobjekt 196"/>
          <p:cNvPicPr/>
          <p:nvPr/>
        </p:nvPicPr>
        <p:blipFill>
          <a:blip r:embed="rId2"/>
          <a:stretch/>
        </p:blipFill>
        <p:spPr>
          <a:xfrm>
            <a:off x="1993320" y="1980720"/>
            <a:ext cx="5156640" cy="411444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5"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6" name="PlaceHolder 3"/>
          <p:cNvSpPr>
            <a:spLocks noGrp="1"/>
          </p:cNvSpPr>
          <p:nvPr>
            <p:ph type="body"/>
          </p:nvPr>
        </p:nvSpPr>
        <p:spPr>
          <a:xfrm>
            <a:off x="68580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17" name="PlaceHolder 4"/>
          <p:cNvSpPr>
            <a:spLocks noGrp="1"/>
          </p:cNvSpPr>
          <p:nvPr>
            <p:ph type="body"/>
          </p:nvPr>
        </p:nvSpPr>
        <p:spPr>
          <a:xfrm>
            <a:off x="466848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19" name="PlaceHolder 2"/>
          <p:cNvSpPr>
            <a:spLocks noGrp="1"/>
          </p:cNvSpPr>
          <p:nvPr>
            <p:ph type="body"/>
          </p:nvPr>
        </p:nvSpPr>
        <p:spPr>
          <a:xfrm>
            <a:off x="685800" y="1981080"/>
            <a:ext cx="3792600" cy="411444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20"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21" name="PlaceHolder 4"/>
          <p:cNvSpPr>
            <a:spLocks noGrp="1"/>
          </p:cNvSpPr>
          <p:nvPr>
            <p:ph type="body"/>
          </p:nvPr>
        </p:nvSpPr>
        <p:spPr>
          <a:xfrm>
            <a:off x="4668480" y="41302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480"/>
            <a:ext cx="7772040" cy="1142640"/>
          </a:xfrm>
          <a:prstGeom prst="rect">
            <a:avLst/>
          </a:prstGeom>
        </p:spPr>
        <p:txBody>
          <a:bodyPr lIns="0" tIns="0" rIns="0" bIns="0" anchor="ctr"/>
          <a:lstStyle/>
          <a:p>
            <a:endParaRPr lang="en-US" sz="3200" b="0" strike="noStrike" spc="-1">
              <a:solidFill>
                <a:srgbClr val="000000"/>
              </a:solidFill>
              <a:uFill>
                <a:solidFill>
                  <a:srgbClr val="FFFFFF"/>
                </a:solidFill>
              </a:uFill>
              <a:latin typeface="Times New Roman"/>
            </a:endParaRPr>
          </a:p>
        </p:txBody>
      </p:sp>
      <p:sp>
        <p:nvSpPr>
          <p:cNvPr id="23" name="PlaceHolder 2"/>
          <p:cNvSpPr>
            <a:spLocks noGrp="1"/>
          </p:cNvSpPr>
          <p:nvPr>
            <p:ph type="body"/>
          </p:nvPr>
        </p:nvSpPr>
        <p:spPr>
          <a:xfrm>
            <a:off x="68580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24" name="PlaceHolder 3"/>
          <p:cNvSpPr>
            <a:spLocks noGrp="1"/>
          </p:cNvSpPr>
          <p:nvPr>
            <p:ph type="body"/>
          </p:nvPr>
        </p:nvSpPr>
        <p:spPr>
          <a:xfrm>
            <a:off x="4668480" y="1981080"/>
            <a:ext cx="379260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
        <p:nvSpPr>
          <p:cNvPr id="25" name="PlaceHolder 4"/>
          <p:cNvSpPr>
            <a:spLocks noGrp="1"/>
          </p:cNvSpPr>
          <p:nvPr>
            <p:ph type="body"/>
          </p:nvPr>
        </p:nvSpPr>
        <p:spPr>
          <a:xfrm>
            <a:off x="685800" y="4130280"/>
            <a:ext cx="7772040" cy="1962360"/>
          </a:xfrm>
          <a:prstGeom prst="rect">
            <a:avLst/>
          </a:prstGeom>
        </p:spPr>
        <p:txBody>
          <a:bodyPr lIns="0" tIns="0" rIns="0" bIns="0"/>
          <a:lstStyle/>
          <a:p>
            <a:endParaRPr lang="en-US" sz="3200" b="0" strike="noStrike" spc="-1">
              <a:solidFill>
                <a:srgbClr val="000000"/>
              </a:solidFill>
              <a:uFill>
                <a:solidFill>
                  <a:srgbClr val="FFFFFF"/>
                </a:solidFill>
              </a:u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dt"/>
          </p:nvPr>
        </p:nvSpPr>
        <p:spPr>
          <a:xfrm>
            <a:off x="685800" y="6248520"/>
            <a:ext cx="1904760" cy="456840"/>
          </a:xfrm>
          <a:prstGeom prst="rect">
            <a:avLst/>
          </a:prstGeom>
        </p:spPr>
        <p:txBody>
          <a:bodyPr/>
          <a:lstStyle/>
          <a:p>
            <a:endParaRPr lang="en-US" sz="2400" b="0" strike="noStrike" spc="-1">
              <a:solidFill>
                <a:srgbClr val="000000"/>
              </a:solidFill>
              <a:uFill>
                <a:solidFill>
                  <a:srgbClr val="FFFFFF"/>
                </a:solidFill>
              </a:uFill>
              <a:latin typeface="Times New Roman"/>
            </a:endParaRPr>
          </a:p>
        </p:txBody>
      </p:sp>
      <p:sp>
        <p:nvSpPr>
          <p:cNvPr id="6" name="PlaceHolder 2"/>
          <p:cNvSpPr>
            <a:spLocks noGrp="1"/>
          </p:cNvSpPr>
          <p:nvPr>
            <p:ph type="ftr"/>
          </p:nvPr>
        </p:nvSpPr>
        <p:spPr>
          <a:xfrm>
            <a:off x="3124080" y="6248520"/>
            <a:ext cx="2895120" cy="456840"/>
          </a:xfrm>
          <a:prstGeom prst="rect">
            <a:avLst/>
          </a:prstGeom>
        </p:spPr>
        <p:txBody>
          <a:bodyPr/>
          <a:lstStyle/>
          <a:p>
            <a:endParaRPr lang="en-US" sz="2400" b="0" strike="noStrike" spc="-1">
              <a:solidFill>
                <a:srgbClr val="000000"/>
              </a:solidFill>
              <a:uFill>
                <a:solidFill>
                  <a:srgbClr val="FFFFFF"/>
                </a:solidFill>
              </a:uFill>
              <a:latin typeface="Times New Roman"/>
            </a:endParaRPr>
          </a:p>
        </p:txBody>
      </p:sp>
      <p:sp>
        <p:nvSpPr>
          <p:cNvPr id="2" name="PlaceHolder 3"/>
          <p:cNvSpPr>
            <a:spLocks noGrp="1"/>
          </p:cNvSpPr>
          <p:nvPr>
            <p:ph type="sldNum"/>
          </p:nvPr>
        </p:nvSpPr>
        <p:spPr>
          <a:xfrm>
            <a:off x="6553080" y="6248520"/>
            <a:ext cx="1904760" cy="456840"/>
          </a:xfrm>
          <a:prstGeom prst="rect">
            <a:avLst/>
          </a:prstGeom>
        </p:spPr>
        <p:txBody>
          <a:bodyPr/>
          <a:lstStyle/>
          <a:p>
            <a:pPr algn="r">
              <a:lnSpc>
                <a:spcPct val="100000"/>
              </a:lnSpc>
            </a:pPr>
            <a:fld id="{9B8360C8-0B5E-44C5-9727-B17980042B38}" type="slidenum">
              <a:rPr lang="en-US" sz="1400" b="0" strike="noStrike" spc="-1">
                <a:solidFill>
                  <a:srgbClr val="000000"/>
                </a:solidFill>
                <a:uFill>
                  <a:solidFill>
                    <a:srgbClr val="FFFFFF"/>
                  </a:solidFill>
                </a:uFill>
                <a:latin typeface="Times New Roman"/>
              </a:rPr>
              <a:t>‹Nr.›</a:t>
            </a:fld>
            <a:endParaRPr lang="en-US" sz="1400" b="0" strike="noStrike" spc="-1">
              <a:solidFill>
                <a:srgbClr val="000000"/>
              </a:solidFill>
              <a:uFill>
                <a:solidFill>
                  <a:srgbClr val="FFFFFF"/>
                </a:solidFill>
              </a:uFill>
              <a:latin typeface="Times New Roman"/>
            </a:endParaRPr>
          </a:p>
        </p:txBody>
      </p:sp>
      <p:sp>
        <p:nvSpPr>
          <p:cNvPr id="3" name="PlaceHolder 4"/>
          <p:cNvSpPr>
            <a:spLocks noGrp="1"/>
          </p:cNvSpPr>
          <p:nvPr>
            <p:ph type="title"/>
          </p:nvPr>
        </p:nvSpPr>
        <p:spPr>
          <a:xfrm>
            <a:off x="457200" y="273600"/>
            <a:ext cx="8229240" cy="1144800"/>
          </a:xfrm>
          <a:prstGeom prst="rect">
            <a:avLst/>
          </a:prstGeom>
        </p:spPr>
        <p:txBody>
          <a:bodyPr lIns="0" tIns="0" rIns="0" bIns="0" anchor="ctr"/>
          <a:lstStyle/>
          <a:p>
            <a:r>
              <a:rPr lang="en-US" sz="3200" b="0" strike="noStrike" spc="-1">
                <a:solidFill>
                  <a:srgbClr val="000000"/>
                </a:solidFill>
                <a:uFill>
                  <a:solidFill>
                    <a:srgbClr val="FFFFFF"/>
                  </a:solidFill>
                </a:uFill>
                <a:latin typeface="Times New Roman"/>
              </a:rPr>
              <a:t>Click to edit the title text format</a:t>
            </a: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Click to edit the outline text format</a:t>
            </a:r>
          </a:p>
          <a:p>
            <a:pPr marL="864000" lvl="1" indent="-324000">
              <a:buClr>
                <a:srgbClr val="000000"/>
              </a:buClr>
              <a:buSzPct val="75000"/>
              <a:buFont typeface="Symbol" charset="2"/>
              <a:buChar char=""/>
            </a:pPr>
            <a:r>
              <a:rPr lang="en-US" sz="2400" b="0" strike="noStrike" spc="-1">
                <a:solidFill>
                  <a:srgbClr val="000000"/>
                </a:solidFill>
                <a:uFill>
                  <a:solidFill>
                    <a:srgbClr val="FFFFFF"/>
                  </a:solidFill>
                </a:uFill>
                <a:latin typeface="Times New Roman"/>
              </a:rPr>
              <a:t>Second Outline Level</a:t>
            </a:r>
          </a:p>
          <a:p>
            <a:pPr marL="1296000" lvl="2" indent="-288000">
              <a:buClr>
                <a:srgbClr val="000000"/>
              </a:buClr>
              <a:buSzPct val="45000"/>
              <a:buFont typeface="Wingdings" charset="2"/>
              <a:buChar char=""/>
            </a:pPr>
            <a:r>
              <a:rPr lang="en-US" sz="2000" b="0" strike="noStrike" spc="-1">
                <a:solidFill>
                  <a:srgbClr val="000000"/>
                </a:solidFill>
                <a:uFill>
                  <a:solidFill>
                    <a:srgbClr val="FFFFFF"/>
                  </a:solidFill>
                </a:uFill>
                <a:latin typeface="Times New Roman"/>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Times New Roman"/>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Times New Roman"/>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Times New Roman"/>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Times New Roman"/>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85800" y="609480"/>
            <a:ext cx="7772040" cy="1142640"/>
          </a:xfrm>
          <a:prstGeom prst="rect">
            <a:avLst/>
          </a:prstGeom>
        </p:spPr>
        <p:txBody>
          <a:bodyPr anchor="ctr"/>
          <a:lstStyle/>
          <a:p>
            <a:pPr algn="ctr">
              <a:lnSpc>
                <a:spcPct val="100000"/>
              </a:lnSpc>
            </a:pPr>
            <a:r>
              <a:rPr lang="en-US" sz="4400" b="0" strike="noStrike" spc="-1">
                <a:solidFill>
                  <a:srgbClr val="000000"/>
                </a:solidFill>
                <a:uFill>
                  <a:solidFill>
                    <a:srgbClr val="FFFFFF"/>
                  </a:solidFill>
                </a:uFill>
                <a:latin typeface="Times New Roman"/>
              </a:rPr>
              <a:t>Click to edit Master title style</a:t>
            </a:r>
            <a:endParaRPr lang="en-US" sz="3200" b="0" strike="noStrike" spc="-1">
              <a:solidFill>
                <a:srgbClr val="000000"/>
              </a:solidFill>
              <a:uFill>
                <a:solidFill>
                  <a:srgbClr val="FFFFFF"/>
                </a:solidFill>
              </a:uFill>
              <a:latin typeface="Times New Roman"/>
            </a:endParaRPr>
          </a:p>
        </p:txBody>
      </p:sp>
      <p:sp>
        <p:nvSpPr>
          <p:cNvPr id="40" name="PlaceHolder 2"/>
          <p:cNvSpPr>
            <a:spLocks noGrp="1"/>
          </p:cNvSpPr>
          <p:nvPr>
            <p:ph type="body"/>
          </p:nvPr>
        </p:nvSpPr>
        <p:spPr>
          <a:xfrm>
            <a:off x="685800" y="1981080"/>
            <a:ext cx="7772040" cy="4114440"/>
          </a:xfrm>
          <a:prstGeom prst="rect">
            <a:avLst/>
          </a:prstGeom>
        </p:spPr>
        <p:txBody>
          <a:bodyPr/>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Click to edit the outline text format</a:t>
            </a:r>
          </a:p>
          <a:p>
            <a:pPr marL="864000" lvl="1" indent="-324000">
              <a:buClr>
                <a:srgbClr val="000000"/>
              </a:buClr>
              <a:buSzPct val="75000"/>
              <a:buFont typeface="Symbol" charset="2"/>
              <a:buChar char=""/>
            </a:pPr>
            <a:r>
              <a:rPr lang="en-US" sz="3200" b="0" strike="noStrike" spc="-1">
                <a:solidFill>
                  <a:srgbClr val="000000"/>
                </a:solidFill>
                <a:uFill>
                  <a:solidFill>
                    <a:srgbClr val="FFFFFF"/>
                  </a:solidFill>
                </a:uFill>
                <a:latin typeface="Times New Roman"/>
              </a:rPr>
              <a:t>Second Outline Level</a:t>
            </a:r>
          </a:p>
          <a:p>
            <a:pPr marL="1296000" lvl="2" indent="-288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Third Outline Level</a:t>
            </a:r>
          </a:p>
          <a:p>
            <a:pPr marL="1728000" lvl="3" indent="-216000">
              <a:buClr>
                <a:srgbClr val="000000"/>
              </a:buClr>
              <a:buSzPct val="75000"/>
              <a:buFont typeface="Symbol" charset="2"/>
              <a:buChar char=""/>
            </a:pPr>
            <a:r>
              <a:rPr lang="en-US" sz="3200" b="0" strike="noStrike" spc="-1">
                <a:solidFill>
                  <a:srgbClr val="000000"/>
                </a:solidFill>
                <a:uFill>
                  <a:solidFill>
                    <a:srgbClr val="FFFFFF"/>
                  </a:solidFill>
                </a:uFill>
                <a:latin typeface="Times New Roman"/>
              </a:rPr>
              <a:t>Fourth Outline Level</a:t>
            </a:r>
          </a:p>
          <a:p>
            <a:pPr marL="2160000" lvl="4" indent="-216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Fifth Outline Level</a:t>
            </a:r>
          </a:p>
          <a:p>
            <a:pPr marL="2592000" lvl="5" indent="-216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Sixth Outline Level</a:t>
            </a:r>
          </a:p>
          <a:p>
            <a:pPr marL="343080" indent="-342720">
              <a:lnSpc>
                <a:spcPct val="100000"/>
              </a:lnSpc>
              <a:buClr>
                <a:srgbClr val="000000"/>
              </a:buClr>
              <a:buFont typeface="Symbol" charset="2"/>
              <a:buChar char=""/>
            </a:pPr>
            <a:r>
              <a:rPr lang="en-US" sz="3200" b="0" strike="noStrike" spc="-1">
                <a:solidFill>
                  <a:srgbClr val="000000"/>
                </a:solidFill>
                <a:uFill>
                  <a:solidFill>
                    <a:srgbClr val="FFFFFF"/>
                  </a:solidFill>
                </a:uFill>
                <a:latin typeface="Times New Roman"/>
              </a:rPr>
              <a:t>Seventh Outline LevelClick to edit Master text styles</a:t>
            </a:r>
          </a:p>
          <a:p>
            <a:pPr marL="743040" lvl="1" indent="-285480">
              <a:lnSpc>
                <a:spcPct val="100000"/>
              </a:lnSpc>
              <a:buClr>
                <a:srgbClr val="000000"/>
              </a:buClr>
              <a:buFont typeface="Symbol" charset="2"/>
              <a:buChar char=""/>
            </a:pPr>
            <a:r>
              <a:rPr lang="en-US" sz="2800" b="0" strike="noStrike" spc="-1">
                <a:solidFill>
                  <a:srgbClr val="000000"/>
                </a:solidFill>
                <a:uFill>
                  <a:solidFill>
                    <a:srgbClr val="FFFFFF"/>
                  </a:solidFill>
                </a:uFill>
                <a:latin typeface="Times New Roman"/>
              </a:rPr>
              <a:t>Second level</a:t>
            </a:r>
            <a:endParaRPr lang="en-US" sz="3200" b="0" strike="noStrike" spc="-1">
              <a:solidFill>
                <a:srgbClr val="000000"/>
              </a:solidFill>
              <a:uFill>
                <a:solidFill>
                  <a:srgbClr val="FFFFFF"/>
                </a:solidFill>
              </a:uFill>
              <a:latin typeface="Times New Roman"/>
            </a:endParaRPr>
          </a:p>
          <a:p>
            <a:pPr marL="1143000" lvl="2" indent="-228240">
              <a:lnSpc>
                <a:spcPct val="100000"/>
              </a:lnSpc>
              <a:buClr>
                <a:srgbClr val="000000"/>
              </a:buClr>
              <a:buFont typeface="Symbol" charset="2"/>
              <a:buChar char=""/>
            </a:pPr>
            <a:r>
              <a:rPr lang="en-US" sz="2400" b="0" strike="noStrike" spc="-1">
                <a:solidFill>
                  <a:srgbClr val="000000"/>
                </a:solidFill>
                <a:uFill>
                  <a:solidFill>
                    <a:srgbClr val="FFFFFF"/>
                  </a:solidFill>
                </a:uFill>
                <a:latin typeface="Times New Roman"/>
              </a:rPr>
              <a:t>Third level</a:t>
            </a:r>
            <a:endParaRPr lang="en-US" sz="3200" b="0" strike="noStrike" spc="-1">
              <a:solidFill>
                <a:srgbClr val="000000"/>
              </a:solidFill>
              <a:uFill>
                <a:solidFill>
                  <a:srgbClr val="FFFFFF"/>
                </a:solidFill>
              </a:uFill>
              <a:latin typeface="Times New Roman"/>
            </a:endParaRPr>
          </a:p>
          <a:p>
            <a:pPr marL="1600200" lvl="3" indent="-228240">
              <a:lnSpc>
                <a:spcPct val="100000"/>
              </a:lnSpc>
              <a:buClr>
                <a:srgbClr val="000000"/>
              </a:buClr>
              <a:buFont typeface="Symbol" charset="2"/>
              <a:buChar char=""/>
            </a:pPr>
            <a:r>
              <a:rPr lang="en-US" sz="2000" b="0" strike="noStrike" spc="-1">
                <a:solidFill>
                  <a:srgbClr val="000000"/>
                </a:solidFill>
                <a:uFill>
                  <a:solidFill>
                    <a:srgbClr val="FFFFFF"/>
                  </a:solidFill>
                </a:uFill>
                <a:latin typeface="Times New Roman"/>
              </a:rPr>
              <a:t>Fourth level</a:t>
            </a:r>
            <a:endParaRPr lang="en-US" sz="3200" b="0" strike="noStrike" spc="-1">
              <a:solidFill>
                <a:srgbClr val="000000"/>
              </a:solidFill>
              <a:uFill>
                <a:solidFill>
                  <a:srgbClr val="FFFFFF"/>
                </a:solidFill>
              </a:uFill>
              <a:latin typeface="Times New Roman"/>
            </a:endParaRPr>
          </a:p>
          <a:p>
            <a:pPr marL="2057400" lvl="4" indent="-228240">
              <a:lnSpc>
                <a:spcPct val="100000"/>
              </a:lnSpc>
              <a:buClr>
                <a:srgbClr val="000000"/>
              </a:buClr>
              <a:buFont typeface="StarSymbol"/>
              <a:buChar char="»"/>
            </a:pPr>
            <a:r>
              <a:rPr lang="en-US" sz="2000" b="0" strike="noStrike" spc="-1">
                <a:solidFill>
                  <a:srgbClr val="000000"/>
                </a:solidFill>
                <a:uFill>
                  <a:solidFill>
                    <a:srgbClr val="FFFFFF"/>
                  </a:solidFill>
                </a:uFill>
                <a:latin typeface="Times New Roman"/>
              </a:rPr>
              <a:t>Fifth level</a:t>
            </a:r>
            <a:endParaRPr lang="en-US" sz="3200" b="0" strike="noStrike" spc="-1">
              <a:solidFill>
                <a:srgbClr val="000000"/>
              </a:solidFill>
              <a:uFill>
                <a:solidFill>
                  <a:srgbClr val="FFFFFF"/>
                </a:solidFill>
              </a:uFill>
              <a:latin typeface="Times New Roman"/>
            </a:endParaRPr>
          </a:p>
        </p:txBody>
      </p:sp>
      <p:sp>
        <p:nvSpPr>
          <p:cNvPr id="41" name="PlaceHolder 3"/>
          <p:cNvSpPr>
            <a:spLocks noGrp="1"/>
          </p:cNvSpPr>
          <p:nvPr>
            <p:ph type="dt"/>
          </p:nvPr>
        </p:nvSpPr>
        <p:spPr>
          <a:xfrm>
            <a:off x="685800" y="6248520"/>
            <a:ext cx="1904760" cy="456840"/>
          </a:xfrm>
          <a:prstGeom prst="rect">
            <a:avLst/>
          </a:prstGeom>
        </p:spPr>
        <p:txBody>
          <a:bodyPr/>
          <a:lstStyle/>
          <a:p>
            <a:endParaRPr lang="en-US" sz="2400" b="0" strike="noStrike" spc="-1">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248520"/>
            <a:ext cx="2895120" cy="456840"/>
          </a:xfrm>
          <a:prstGeom prst="rect">
            <a:avLst/>
          </a:prstGeom>
        </p:spPr>
        <p:txBody>
          <a:bodyPr/>
          <a:lstStyle/>
          <a:p>
            <a:endParaRPr lang="en-US" sz="2400" b="0" strike="noStrike" spc="-1">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248520"/>
            <a:ext cx="1904760" cy="456840"/>
          </a:xfrm>
          <a:prstGeom prst="rect">
            <a:avLst/>
          </a:prstGeom>
        </p:spPr>
        <p:txBody>
          <a:bodyPr/>
          <a:lstStyle/>
          <a:p>
            <a:pPr algn="r">
              <a:lnSpc>
                <a:spcPct val="100000"/>
              </a:lnSpc>
            </a:pPr>
            <a:fld id="{0B6D6372-46D2-46F6-AF30-B52218526D3B}" type="slidenum">
              <a:rPr lang="en-US" sz="1400" b="0" strike="noStrike" spc="-1">
                <a:solidFill>
                  <a:srgbClr val="000000"/>
                </a:solidFill>
                <a:uFill>
                  <a:solidFill>
                    <a:srgbClr val="FFFFFF"/>
                  </a:solidFill>
                </a:uFill>
                <a:latin typeface="Times New Roman"/>
              </a:rPr>
              <a:t>‹Nr.›</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609480"/>
            <a:ext cx="7772040" cy="1142640"/>
          </a:xfrm>
          <a:prstGeom prst="rect">
            <a:avLst/>
          </a:prstGeom>
        </p:spPr>
        <p:txBody>
          <a:bodyPr anchor="ctr"/>
          <a:lstStyle/>
          <a:p>
            <a:pPr algn="ctr">
              <a:lnSpc>
                <a:spcPct val="100000"/>
              </a:lnSpc>
            </a:pPr>
            <a:r>
              <a:rPr lang="en-US" sz="4400" b="0" strike="noStrike" spc="-1">
                <a:solidFill>
                  <a:srgbClr val="000000"/>
                </a:solidFill>
                <a:uFill>
                  <a:solidFill>
                    <a:srgbClr val="FFFFFF"/>
                  </a:solidFill>
                </a:uFill>
                <a:latin typeface="Times New Roman"/>
              </a:rPr>
              <a:t>Click to edit Master title style</a:t>
            </a:r>
            <a:endParaRPr lang="en-US" sz="3200" b="0" strike="noStrike" spc="-1">
              <a:solidFill>
                <a:srgbClr val="000000"/>
              </a:solidFill>
              <a:uFill>
                <a:solidFill>
                  <a:srgbClr val="FFFFFF"/>
                </a:solidFill>
              </a:uFill>
              <a:latin typeface="Times New Roman"/>
            </a:endParaRPr>
          </a:p>
        </p:txBody>
      </p:sp>
      <p:sp>
        <p:nvSpPr>
          <p:cNvPr id="79" name="PlaceHolder 2"/>
          <p:cNvSpPr>
            <a:spLocks noGrp="1"/>
          </p:cNvSpPr>
          <p:nvPr>
            <p:ph type="body"/>
          </p:nvPr>
        </p:nvSpPr>
        <p:spPr>
          <a:xfrm>
            <a:off x="685800" y="1981080"/>
            <a:ext cx="3809520" cy="4114440"/>
          </a:xfrm>
          <a:prstGeom prst="rect">
            <a:avLst/>
          </a:prstGeom>
        </p:spPr>
        <p:txBody>
          <a:bodyPr/>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Click to edit the outline text format</a:t>
            </a:r>
          </a:p>
          <a:p>
            <a:pPr marL="864000" lvl="1" indent="-324000">
              <a:buClr>
                <a:srgbClr val="000000"/>
              </a:buClr>
              <a:buSzPct val="75000"/>
              <a:buFont typeface="Symbol" charset="2"/>
              <a:buChar char=""/>
            </a:pPr>
            <a:r>
              <a:rPr lang="en-US" sz="3200" b="0" strike="noStrike" spc="-1">
                <a:solidFill>
                  <a:srgbClr val="000000"/>
                </a:solidFill>
                <a:uFill>
                  <a:solidFill>
                    <a:srgbClr val="FFFFFF"/>
                  </a:solidFill>
                </a:uFill>
                <a:latin typeface="Times New Roman"/>
              </a:rPr>
              <a:t>Second Outline Level</a:t>
            </a:r>
          </a:p>
          <a:p>
            <a:pPr marL="1296000" lvl="2" indent="-288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Third Outline Level</a:t>
            </a:r>
          </a:p>
          <a:p>
            <a:pPr marL="1728000" lvl="3" indent="-216000">
              <a:buClr>
                <a:srgbClr val="000000"/>
              </a:buClr>
              <a:buSzPct val="75000"/>
              <a:buFont typeface="Symbol" charset="2"/>
              <a:buChar char=""/>
            </a:pPr>
            <a:r>
              <a:rPr lang="en-US" sz="3200" b="0" strike="noStrike" spc="-1">
                <a:solidFill>
                  <a:srgbClr val="000000"/>
                </a:solidFill>
                <a:uFill>
                  <a:solidFill>
                    <a:srgbClr val="FFFFFF"/>
                  </a:solidFill>
                </a:uFill>
                <a:latin typeface="Times New Roman"/>
              </a:rPr>
              <a:t>Fourth Outline Level</a:t>
            </a:r>
          </a:p>
          <a:p>
            <a:pPr marL="2160000" lvl="4" indent="-216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Fifth Outline Level</a:t>
            </a:r>
          </a:p>
          <a:p>
            <a:pPr marL="2592000" lvl="5" indent="-216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Sixth Outline Level</a:t>
            </a:r>
          </a:p>
          <a:p>
            <a:pPr marL="343080" indent="-342720">
              <a:lnSpc>
                <a:spcPct val="100000"/>
              </a:lnSpc>
              <a:buClr>
                <a:srgbClr val="000000"/>
              </a:buClr>
              <a:buFont typeface="Symbol" charset="2"/>
              <a:buChar char=""/>
            </a:pPr>
            <a:r>
              <a:rPr lang="en-US" sz="3200" b="0" strike="noStrike" spc="-1">
                <a:solidFill>
                  <a:srgbClr val="000000"/>
                </a:solidFill>
                <a:uFill>
                  <a:solidFill>
                    <a:srgbClr val="FFFFFF"/>
                  </a:solidFill>
                </a:uFill>
                <a:latin typeface="Times New Roman"/>
              </a:rPr>
              <a:t>Seventh Outline LevelClick to edit Master text styles</a:t>
            </a:r>
          </a:p>
          <a:p>
            <a:pPr marL="743040" lvl="1" indent="-285480">
              <a:lnSpc>
                <a:spcPct val="100000"/>
              </a:lnSpc>
              <a:buClr>
                <a:srgbClr val="000000"/>
              </a:buClr>
              <a:buFont typeface="Symbol" charset="2"/>
              <a:buChar char=""/>
            </a:pPr>
            <a:r>
              <a:rPr lang="en-US" sz="2800" b="0" strike="noStrike" spc="-1">
                <a:solidFill>
                  <a:srgbClr val="000000"/>
                </a:solidFill>
                <a:uFill>
                  <a:solidFill>
                    <a:srgbClr val="FFFFFF"/>
                  </a:solidFill>
                </a:uFill>
                <a:latin typeface="Times New Roman"/>
              </a:rPr>
              <a:t>Second level</a:t>
            </a:r>
            <a:endParaRPr lang="en-US" sz="3200" b="0" strike="noStrike" spc="-1">
              <a:solidFill>
                <a:srgbClr val="000000"/>
              </a:solidFill>
              <a:uFill>
                <a:solidFill>
                  <a:srgbClr val="FFFFFF"/>
                </a:solidFill>
              </a:uFill>
              <a:latin typeface="Times New Roman"/>
            </a:endParaRPr>
          </a:p>
          <a:p>
            <a:pPr marL="1143000" lvl="2" indent="-228240">
              <a:lnSpc>
                <a:spcPct val="100000"/>
              </a:lnSpc>
              <a:buClr>
                <a:srgbClr val="000000"/>
              </a:buClr>
              <a:buFont typeface="Symbol" charset="2"/>
              <a:buChar char=""/>
            </a:pPr>
            <a:r>
              <a:rPr lang="en-US" sz="2400" b="0" strike="noStrike" spc="-1">
                <a:solidFill>
                  <a:srgbClr val="000000"/>
                </a:solidFill>
                <a:uFill>
                  <a:solidFill>
                    <a:srgbClr val="FFFFFF"/>
                  </a:solidFill>
                </a:uFill>
                <a:latin typeface="Times New Roman"/>
              </a:rPr>
              <a:t>Third level</a:t>
            </a:r>
            <a:endParaRPr lang="en-US" sz="3200" b="0" strike="noStrike" spc="-1">
              <a:solidFill>
                <a:srgbClr val="000000"/>
              </a:solidFill>
              <a:uFill>
                <a:solidFill>
                  <a:srgbClr val="FFFFFF"/>
                </a:solidFill>
              </a:uFill>
              <a:latin typeface="Times New Roman"/>
            </a:endParaRPr>
          </a:p>
          <a:p>
            <a:pPr marL="1600200" lvl="3" indent="-228240">
              <a:lnSpc>
                <a:spcPct val="100000"/>
              </a:lnSpc>
              <a:buClr>
                <a:srgbClr val="000000"/>
              </a:buClr>
              <a:buFont typeface="Symbol" charset="2"/>
              <a:buChar char=""/>
            </a:pPr>
            <a:r>
              <a:rPr lang="en-US" sz="2000" b="0" strike="noStrike" spc="-1">
                <a:solidFill>
                  <a:srgbClr val="000000"/>
                </a:solidFill>
                <a:uFill>
                  <a:solidFill>
                    <a:srgbClr val="FFFFFF"/>
                  </a:solidFill>
                </a:uFill>
                <a:latin typeface="Times New Roman"/>
              </a:rPr>
              <a:t>Fourth level</a:t>
            </a:r>
            <a:endParaRPr lang="en-US" sz="3200" b="0" strike="noStrike" spc="-1">
              <a:solidFill>
                <a:srgbClr val="000000"/>
              </a:solidFill>
              <a:uFill>
                <a:solidFill>
                  <a:srgbClr val="FFFFFF"/>
                </a:solidFill>
              </a:uFill>
              <a:latin typeface="Times New Roman"/>
            </a:endParaRPr>
          </a:p>
          <a:p>
            <a:pPr marL="2057400" lvl="4" indent="-228240">
              <a:lnSpc>
                <a:spcPct val="100000"/>
              </a:lnSpc>
              <a:buClr>
                <a:srgbClr val="000000"/>
              </a:buClr>
              <a:buFont typeface="StarSymbol"/>
              <a:buChar char="»"/>
            </a:pPr>
            <a:r>
              <a:rPr lang="en-US" sz="2000" b="0" strike="noStrike" spc="-1">
                <a:solidFill>
                  <a:srgbClr val="000000"/>
                </a:solidFill>
                <a:uFill>
                  <a:solidFill>
                    <a:srgbClr val="FFFFFF"/>
                  </a:solidFill>
                </a:uFill>
                <a:latin typeface="Times New Roman"/>
              </a:rPr>
              <a:t>Fifth level</a:t>
            </a:r>
            <a:endParaRPr lang="en-US" sz="3200" b="0" strike="noStrike" spc="-1">
              <a:solidFill>
                <a:srgbClr val="000000"/>
              </a:solidFill>
              <a:uFill>
                <a:solidFill>
                  <a:srgbClr val="FFFFFF"/>
                </a:solidFill>
              </a:uFill>
              <a:latin typeface="Times New Roman"/>
            </a:endParaRPr>
          </a:p>
        </p:txBody>
      </p:sp>
      <p:sp>
        <p:nvSpPr>
          <p:cNvPr id="80" name="PlaceHolder 3"/>
          <p:cNvSpPr>
            <a:spLocks noGrp="1"/>
          </p:cNvSpPr>
          <p:nvPr>
            <p:ph type="body"/>
          </p:nvPr>
        </p:nvSpPr>
        <p:spPr>
          <a:xfrm>
            <a:off x="4648320" y="1981080"/>
            <a:ext cx="3809520" cy="4114440"/>
          </a:xfrm>
          <a:prstGeom prst="rect">
            <a:avLst/>
          </a:prstGeom>
        </p:spPr>
        <p:txBody>
          <a:bodyPr/>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Click to edit the outline text format</a:t>
            </a:r>
          </a:p>
          <a:p>
            <a:pPr marL="864000" lvl="1" indent="-324000">
              <a:buClr>
                <a:srgbClr val="000000"/>
              </a:buClr>
              <a:buSzPct val="75000"/>
              <a:buFont typeface="Symbol" charset="2"/>
              <a:buChar char=""/>
            </a:pPr>
            <a:r>
              <a:rPr lang="en-US" sz="3200" b="0" strike="noStrike" spc="-1">
                <a:solidFill>
                  <a:srgbClr val="000000"/>
                </a:solidFill>
                <a:uFill>
                  <a:solidFill>
                    <a:srgbClr val="FFFFFF"/>
                  </a:solidFill>
                </a:uFill>
                <a:latin typeface="Times New Roman"/>
              </a:rPr>
              <a:t>Second Outline Level</a:t>
            </a:r>
          </a:p>
          <a:p>
            <a:pPr marL="1296000" lvl="2" indent="-288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Third Outline Level</a:t>
            </a:r>
          </a:p>
          <a:p>
            <a:pPr marL="1728000" lvl="3" indent="-216000">
              <a:buClr>
                <a:srgbClr val="000000"/>
              </a:buClr>
              <a:buSzPct val="75000"/>
              <a:buFont typeface="Symbol" charset="2"/>
              <a:buChar char=""/>
            </a:pPr>
            <a:r>
              <a:rPr lang="en-US" sz="3200" b="0" strike="noStrike" spc="-1">
                <a:solidFill>
                  <a:srgbClr val="000000"/>
                </a:solidFill>
                <a:uFill>
                  <a:solidFill>
                    <a:srgbClr val="FFFFFF"/>
                  </a:solidFill>
                </a:uFill>
                <a:latin typeface="Times New Roman"/>
              </a:rPr>
              <a:t>Fourth Outline Level</a:t>
            </a:r>
          </a:p>
          <a:p>
            <a:pPr marL="2160000" lvl="4" indent="-216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Fifth Outline Level</a:t>
            </a:r>
          </a:p>
          <a:p>
            <a:pPr marL="2592000" lvl="5" indent="-216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Sixth Outline Level</a:t>
            </a:r>
          </a:p>
          <a:p>
            <a:pPr marL="343080" indent="-342720">
              <a:lnSpc>
                <a:spcPct val="100000"/>
              </a:lnSpc>
              <a:buClr>
                <a:srgbClr val="000000"/>
              </a:buClr>
              <a:buFont typeface="Symbol" charset="2"/>
              <a:buChar char=""/>
            </a:pPr>
            <a:r>
              <a:rPr lang="en-US" sz="3200" b="0" strike="noStrike" spc="-1">
                <a:solidFill>
                  <a:srgbClr val="000000"/>
                </a:solidFill>
                <a:uFill>
                  <a:solidFill>
                    <a:srgbClr val="FFFFFF"/>
                  </a:solidFill>
                </a:uFill>
                <a:latin typeface="Times New Roman"/>
              </a:rPr>
              <a:t>Seventh Outline LevelClick to edit Master text styles</a:t>
            </a:r>
          </a:p>
          <a:p>
            <a:pPr marL="743040" lvl="1" indent="-285480">
              <a:lnSpc>
                <a:spcPct val="100000"/>
              </a:lnSpc>
              <a:buClr>
                <a:srgbClr val="000000"/>
              </a:buClr>
              <a:buFont typeface="Symbol" charset="2"/>
              <a:buChar char=""/>
            </a:pPr>
            <a:r>
              <a:rPr lang="en-US" sz="2800" b="0" strike="noStrike" spc="-1">
                <a:solidFill>
                  <a:srgbClr val="000000"/>
                </a:solidFill>
                <a:uFill>
                  <a:solidFill>
                    <a:srgbClr val="FFFFFF"/>
                  </a:solidFill>
                </a:uFill>
                <a:latin typeface="Times New Roman"/>
              </a:rPr>
              <a:t>Second level</a:t>
            </a:r>
            <a:endParaRPr lang="en-US" sz="3200" b="0" strike="noStrike" spc="-1">
              <a:solidFill>
                <a:srgbClr val="000000"/>
              </a:solidFill>
              <a:uFill>
                <a:solidFill>
                  <a:srgbClr val="FFFFFF"/>
                </a:solidFill>
              </a:uFill>
              <a:latin typeface="Times New Roman"/>
            </a:endParaRPr>
          </a:p>
          <a:p>
            <a:pPr marL="1143000" lvl="2" indent="-228240">
              <a:lnSpc>
                <a:spcPct val="100000"/>
              </a:lnSpc>
              <a:buClr>
                <a:srgbClr val="000000"/>
              </a:buClr>
              <a:buFont typeface="Symbol" charset="2"/>
              <a:buChar char=""/>
            </a:pPr>
            <a:r>
              <a:rPr lang="en-US" sz="2400" b="0" strike="noStrike" spc="-1">
                <a:solidFill>
                  <a:srgbClr val="000000"/>
                </a:solidFill>
                <a:uFill>
                  <a:solidFill>
                    <a:srgbClr val="FFFFFF"/>
                  </a:solidFill>
                </a:uFill>
                <a:latin typeface="Times New Roman"/>
              </a:rPr>
              <a:t>Third level</a:t>
            </a:r>
            <a:endParaRPr lang="en-US" sz="3200" b="0" strike="noStrike" spc="-1">
              <a:solidFill>
                <a:srgbClr val="000000"/>
              </a:solidFill>
              <a:uFill>
                <a:solidFill>
                  <a:srgbClr val="FFFFFF"/>
                </a:solidFill>
              </a:uFill>
              <a:latin typeface="Times New Roman"/>
            </a:endParaRPr>
          </a:p>
          <a:p>
            <a:pPr marL="1600200" lvl="3" indent="-228240">
              <a:lnSpc>
                <a:spcPct val="100000"/>
              </a:lnSpc>
              <a:buClr>
                <a:srgbClr val="000000"/>
              </a:buClr>
              <a:buFont typeface="Symbol" charset="2"/>
              <a:buChar char=""/>
            </a:pPr>
            <a:r>
              <a:rPr lang="en-US" sz="2000" b="0" strike="noStrike" spc="-1">
                <a:solidFill>
                  <a:srgbClr val="000000"/>
                </a:solidFill>
                <a:uFill>
                  <a:solidFill>
                    <a:srgbClr val="FFFFFF"/>
                  </a:solidFill>
                </a:uFill>
                <a:latin typeface="Times New Roman"/>
              </a:rPr>
              <a:t>Fourth level</a:t>
            </a:r>
            <a:endParaRPr lang="en-US" sz="3200" b="0" strike="noStrike" spc="-1">
              <a:solidFill>
                <a:srgbClr val="000000"/>
              </a:solidFill>
              <a:uFill>
                <a:solidFill>
                  <a:srgbClr val="FFFFFF"/>
                </a:solidFill>
              </a:uFill>
              <a:latin typeface="Times New Roman"/>
            </a:endParaRPr>
          </a:p>
          <a:p>
            <a:pPr marL="2057400" lvl="4" indent="-228240">
              <a:lnSpc>
                <a:spcPct val="100000"/>
              </a:lnSpc>
              <a:buClr>
                <a:srgbClr val="000000"/>
              </a:buClr>
              <a:buFont typeface="StarSymbol"/>
              <a:buChar char="»"/>
            </a:pPr>
            <a:r>
              <a:rPr lang="en-US" sz="2000" b="0" strike="noStrike" spc="-1">
                <a:solidFill>
                  <a:srgbClr val="000000"/>
                </a:solidFill>
                <a:uFill>
                  <a:solidFill>
                    <a:srgbClr val="FFFFFF"/>
                  </a:solidFill>
                </a:uFill>
                <a:latin typeface="Times New Roman"/>
              </a:rPr>
              <a:t>Fifth level</a:t>
            </a:r>
            <a:endParaRPr lang="en-US" sz="3200" b="0" strike="noStrike" spc="-1">
              <a:solidFill>
                <a:srgbClr val="000000"/>
              </a:solidFill>
              <a:uFill>
                <a:solidFill>
                  <a:srgbClr val="FFFFFF"/>
                </a:solidFill>
              </a:uFill>
              <a:latin typeface="Times New Roman"/>
            </a:endParaRPr>
          </a:p>
        </p:txBody>
      </p:sp>
      <p:sp>
        <p:nvSpPr>
          <p:cNvPr id="81" name="PlaceHolder 4"/>
          <p:cNvSpPr>
            <a:spLocks noGrp="1"/>
          </p:cNvSpPr>
          <p:nvPr>
            <p:ph type="dt"/>
          </p:nvPr>
        </p:nvSpPr>
        <p:spPr>
          <a:xfrm>
            <a:off x="685800" y="6248520"/>
            <a:ext cx="1904760" cy="456840"/>
          </a:xfrm>
          <a:prstGeom prst="rect">
            <a:avLst/>
          </a:prstGeom>
        </p:spPr>
        <p:txBody>
          <a:bodyPr/>
          <a:lstStyle/>
          <a:p>
            <a:endParaRPr lang="en-US" sz="2400" b="0" strike="noStrike" spc="-1">
              <a:solidFill>
                <a:srgbClr val="000000"/>
              </a:solidFill>
              <a:uFill>
                <a:solidFill>
                  <a:srgbClr val="FFFFFF"/>
                </a:solidFill>
              </a:uFill>
              <a:latin typeface="Times New Roman"/>
            </a:endParaRPr>
          </a:p>
        </p:txBody>
      </p:sp>
      <p:sp>
        <p:nvSpPr>
          <p:cNvPr id="82" name="PlaceHolder 5"/>
          <p:cNvSpPr>
            <a:spLocks noGrp="1"/>
          </p:cNvSpPr>
          <p:nvPr>
            <p:ph type="ftr"/>
          </p:nvPr>
        </p:nvSpPr>
        <p:spPr>
          <a:xfrm>
            <a:off x="3124080" y="6248520"/>
            <a:ext cx="2895120" cy="456840"/>
          </a:xfrm>
          <a:prstGeom prst="rect">
            <a:avLst/>
          </a:prstGeom>
        </p:spPr>
        <p:txBody>
          <a:bodyPr/>
          <a:lstStyle/>
          <a:p>
            <a:endParaRPr lang="en-US" sz="2400" b="0" strike="noStrike" spc="-1">
              <a:solidFill>
                <a:srgbClr val="000000"/>
              </a:solidFill>
              <a:uFill>
                <a:solidFill>
                  <a:srgbClr val="FFFFFF"/>
                </a:solidFill>
              </a:uFill>
              <a:latin typeface="Times New Roman"/>
            </a:endParaRPr>
          </a:p>
        </p:txBody>
      </p:sp>
      <p:sp>
        <p:nvSpPr>
          <p:cNvPr id="83" name="PlaceHolder 6"/>
          <p:cNvSpPr>
            <a:spLocks noGrp="1"/>
          </p:cNvSpPr>
          <p:nvPr>
            <p:ph type="sldNum"/>
          </p:nvPr>
        </p:nvSpPr>
        <p:spPr>
          <a:xfrm>
            <a:off x="6553080" y="6248520"/>
            <a:ext cx="1904760" cy="456840"/>
          </a:xfrm>
          <a:prstGeom prst="rect">
            <a:avLst/>
          </a:prstGeom>
        </p:spPr>
        <p:txBody>
          <a:bodyPr/>
          <a:lstStyle/>
          <a:p>
            <a:pPr algn="r">
              <a:lnSpc>
                <a:spcPct val="100000"/>
              </a:lnSpc>
            </a:pPr>
            <a:fld id="{FDFA3085-FC7A-49B5-A935-811135330F6A}" type="slidenum">
              <a:rPr lang="en-US" sz="1400" b="0" strike="noStrike" spc="-1">
                <a:solidFill>
                  <a:srgbClr val="000000"/>
                </a:solidFill>
                <a:uFill>
                  <a:solidFill>
                    <a:srgbClr val="FFFFFF"/>
                  </a:solidFill>
                </a:uFill>
                <a:latin typeface="Times New Roman"/>
              </a:rPr>
              <a:t>‹Nr.›</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685800" y="609480"/>
            <a:ext cx="7772040" cy="1142640"/>
          </a:xfrm>
          <a:prstGeom prst="rect">
            <a:avLst/>
          </a:prstGeom>
        </p:spPr>
        <p:txBody>
          <a:bodyPr anchor="ctr"/>
          <a:lstStyle/>
          <a:p>
            <a:pPr algn="ctr">
              <a:lnSpc>
                <a:spcPct val="100000"/>
              </a:lnSpc>
            </a:pPr>
            <a:r>
              <a:rPr lang="en-US" sz="4400" b="0" strike="noStrike" spc="-1">
                <a:solidFill>
                  <a:srgbClr val="000000"/>
                </a:solidFill>
                <a:uFill>
                  <a:solidFill>
                    <a:srgbClr val="FFFFFF"/>
                  </a:solidFill>
                </a:uFill>
                <a:latin typeface="Times New Roman"/>
              </a:rPr>
              <a:t>Click to edit Master title style</a:t>
            </a:r>
            <a:endParaRPr lang="en-US" sz="3200" b="0" strike="noStrike" spc="-1">
              <a:solidFill>
                <a:srgbClr val="000000"/>
              </a:solidFill>
              <a:uFill>
                <a:solidFill>
                  <a:srgbClr val="FFFFFF"/>
                </a:solidFill>
              </a:uFill>
              <a:latin typeface="Times New Roman"/>
            </a:endParaRPr>
          </a:p>
        </p:txBody>
      </p:sp>
      <p:sp>
        <p:nvSpPr>
          <p:cNvPr id="119" name="PlaceHolder 2"/>
          <p:cNvSpPr>
            <a:spLocks noGrp="1"/>
          </p:cNvSpPr>
          <p:nvPr>
            <p:ph type="body"/>
          </p:nvPr>
        </p:nvSpPr>
        <p:spPr>
          <a:xfrm>
            <a:off x="685800" y="1981080"/>
            <a:ext cx="3809520" cy="4114440"/>
          </a:xfrm>
          <a:prstGeom prst="rect">
            <a:avLst/>
          </a:prstGeom>
        </p:spPr>
        <p:txBody>
          <a:bodyPr/>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Click to edit the outline text format</a:t>
            </a:r>
          </a:p>
          <a:p>
            <a:pPr marL="864000" lvl="1" indent="-324000">
              <a:buClr>
                <a:srgbClr val="000000"/>
              </a:buClr>
              <a:buSzPct val="75000"/>
              <a:buFont typeface="Symbol" charset="2"/>
              <a:buChar char=""/>
            </a:pPr>
            <a:r>
              <a:rPr lang="en-US" sz="3200" b="0" strike="noStrike" spc="-1">
                <a:solidFill>
                  <a:srgbClr val="000000"/>
                </a:solidFill>
                <a:uFill>
                  <a:solidFill>
                    <a:srgbClr val="FFFFFF"/>
                  </a:solidFill>
                </a:uFill>
                <a:latin typeface="Times New Roman"/>
              </a:rPr>
              <a:t>Second Outline Level</a:t>
            </a:r>
          </a:p>
          <a:p>
            <a:pPr marL="1296000" lvl="2" indent="-288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Third Outline Level</a:t>
            </a:r>
          </a:p>
          <a:p>
            <a:pPr marL="1728000" lvl="3" indent="-216000">
              <a:buClr>
                <a:srgbClr val="000000"/>
              </a:buClr>
              <a:buSzPct val="75000"/>
              <a:buFont typeface="Symbol" charset="2"/>
              <a:buChar char=""/>
            </a:pPr>
            <a:r>
              <a:rPr lang="en-US" sz="3200" b="0" strike="noStrike" spc="-1">
                <a:solidFill>
                  <a:srgbClr val="000000"/>
                </a:solidFill>
                <a:uFill>
                  <a:solidFill>
                    <a:srgbClr val="FFFFFF"/>
                  </a:solidFill>
                </a:uFill>
                <a:latin typeface="Times New Roman"/>
              </a:rPr>
              <a:t>Fourth Outline Level</a:t>
            </a:r>
          </a:p>
          <a:p>
            <a:pPr marL="2160000" lvl="4" indent="-216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Fifth Outline Level</a:t>
            </a:r>
          </a:p>
          <a:p>
            <a:pPr marL="2592000" lvl="5" indent="-216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Sixth Outline Level</a:t>
            </a:r>
          </a:p>
          <a:p>
            <a:pPr marL="343080" indent="-342720">
              <a:lnSpc>
                <a:spcPct val="100000"/>
              </a:lnSpc>
              <a:buClr>
                <a:srgbClr val="000000"/>
              </a:buClr>
              <a:buFont typeface="Symbol" charset="2"/>
              <a:buChar char=""/>
            </a:pPr>
            <a:r>
              <a:rPr lang="en-US" sz="3200" b="0" strike="noStrike" spc="-1">
                <a:solidFill>
                  <a:srgbClr val="000000"/>
                </a:solidFill>
                <a:uFill>
                  <a:solidFill>
                    <a:srgbClr val="FFFFFF"/>
                  </a:solidFill>
                </a:uFill>
                <a:latin typeface="Times New Roman"/>
              </a:rPr>
              <a:t>Seventh Outline LevelClick to edit Master text styles</a:t>
            </a:r>
          </a:p>
          <a:p>
            <a:pPr marL="743040" lvl="1" indent="-285480">
              <a:lnSpc>
                <a:spcPct val="100000"/>
              </a:lnSpc>
              <a:buClr>
                <a:srgbClr val="000000"/>
              </a:buClr>
              <a:buFont typeface="Symbol" charset="2"/>
              <a:buChar char=""/>
            </a:pPr>
            <a:r>
              <a:rPr lang="en-US" sz="2800" b="0" strike="noStrike" spc="-1">
                <a:solidFill>
                  <a:srgbClr val="000000"/>
                </a:solidFill>
                <a:uFill>
                  <a:solidFill>
                    <a:srgbClr val="FFFFFF"/>
                  </a:solidFill>
                </a:uFill>
                <a:latin typeface="Times New Roman"/>
              </a:rPr>
              <a:t>Second level</a:t>
            </a:r>
            <a:endParaRPr lang="en-US" sz="3200" b="0" strike="noStrike" spc="-1">
              <a:solidFill>
                <a:srgbClr val="000000"/>
              </a:solidFill>
              <a:uFill>
                <a:solidFill>
                  <a:srgbClr val="FFFFFF"/>
                </a:solidFill>
              </a:uFill>
              <a:latin typeface="Times New Roman"/>
            </a:endParaRPr>
          </a:p>
          <a:p>
            <a:pPr marL="1143000" lvl="2" indent="-228240">
              <a:lnSpc>
                <a:spcPct val="100000"/>
              </a:lnSpc>
              <a:buClr>
                <a:srgbClr val="000000"/>
              </a:buClr>
              <a:buFont typeface="Symbol" charset="2"/>
              <a:buChar char=""/>
            </a:pPr>
            <a:r>
              <a:rPr lang="en-US" sz="2400" b="0" strike="noStrike" spc="-1">
                <a:solidFill>
                  <a:srgbClr val="000000"/>
                </a:solidFill>
                <a:uFill>
                  <a:solidFill>
                    <a:srgbClr val="FFFFFF"/>
                  </a:solidFill>
                </a:uFill>
                <a:latin typeface="Times New Roman"/>
              </a:rPr>
              <a:t>Third level</a:t>
            </a:r>
            <a:endParaRPr lang="en-US" sz="3200" b="0" strike="noStrike" spc="-1">
              <a:solidFill>
                <a:srgbClr val="000000"/>
              </a:solidFill>
              <a:uFill>
                <a:solidFill>
                  <a:srgbClr val="FFFFFF"/>
                </a:solidFill>
              </a:uFill>
              <a:latin typeface="Times New Roman"/>
            </a:endParaRPr>
          </a:p>
          <a:p>
            <a:pPr marL="1600200" lvl="3" indent="-228240">
              <a:lnSpc>
                <a:spcPct val="100000"/>
              </a:lnSpc>
              <a:buClr>
                <a:srgbClr val="000000"/>
              </a:buClr>
              <a:buFont typeface="Symbol" charset="2"/>
              <a:buChar char=""/>
            </a:pPr>
            <a:r>
              <a:rPr lang="en-US" sz="2000" b="0" strike="noStrike" spc="-1">
                <a:solidFill>
                  <a:srgbClr val="000000"/>
                </a:solidFill>
                <a:uFill>
                  <a:solidFill>
                    <a:srgbClr val="FFFFFF"/>
                  </a:solidFill>
                </a:uFill>
                <a:latin typeface="Times New Roman"/>
              </a:rPr>
              <a:t>Fourth level</a:t>
            </a:r>
            <a:endParaRPr lang="en-US" sz="3200" b="0" strike="noStrike" spc="-1">
              <a:solidFill>
                <a:srgbClr val="000000"/>
              </a:solidFill>
              <a:uFill>
                <a:solidFill>
                  <a:srgbClr val="FFFFFF"/>
                </a:solidFill>
              </a:uFill>
              <a:latin typeface="Times New Roman"/>
            </a:endParaRPr>
          </a:p>
          <a:p>
            <a:pPr marL="2057400" lvl="4" indent="-228240">
              <a:lnSpc>
                <a:spcPct val="100000"/>
              </a:lnSpc>
              <a:buClr>
                <a:srgbClr val="000000"/>
              </a:buClr>
              <a:buFont typeface="StarSymbol"/>
              <a:buChar char="»"/>
            </a:pPr>
            <a:r>
              <a:rPr lang="en-US" sz="2000" b="0" strike="noStrike" spc="-1">
                <a:solidFill>
                  <a:srgbClr val="000000"/>
                </a:solidFill>
                <a:uFill>
                  <a:solidFill>
                    <a:srgbClr val="FFFFFF"/>
                  </a:solidFill>
                </a:uFill>
                <a:latin typeface="Times New Roman"/>
              </a:rPr>
              <a:t>Fifth level</a:t>
            </a:r>
            <a:endParaRPr lang="en-US" sz="3200" b="0" strike="noStrike" spc="-1">
              <a:solidFill>
                <a:srgbClr val="000000"/>
              </a:solidFill>
              <a:uFill>
                <a:solidFill>
                  <a:srgbClr val="FFFFFF"/>
                </a:solidFill>
              </a:uFill>
              <a:latin typeface="Times New Roman"/>
            </a:endParaRPr>
          </a:p>
        </p:txBody>
      </p:sp>
      <p:sp>
        <p:nvSpPr>
          <p:cNvPr id="120" name="PlaceHolder 3"/>
          <p:cNvSpPr>
            <a:spLocks noGrp="1"/>
          </p:cNvSpPr>
          <p:nvPr>
            <p:ph type="body"/>
          </p:nvPr>
        </p:nvSpPr>
        <p:spPr>
          <a:xfrm>
            <a:off x="4648320" y="1981080"/>
            <a:ext cx="3809520" cy="1980720"/>
          </a:xfrm>
          <a:prstGeom prst="rect">
            <a:avLst/>
          </a:prstGeom>
        </p:spPr>
        <p:txBody>
          <a:bodyPr/>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Click to edit the outline text format</a:t>
            </a:r>
          </a:p>
          <a:p>
            <a:pPr marL="864000" lvl="1" indent="-324000">
              <a:buClr>
                <a:srgbClr val="000000"/>
              </a:buClr>
              <a:buSzPct val="75000"/>
              <a:buFont typeface="Symbol" charset="2"/>
              <a:buChar char=""/>
            </a:pPr>
            <a:r>
              <a:rPr lang="en-US" sz="3200" b="0" strike="noStrike" spc="-1">
                <a:solidFill>
                  <a:srgbClr val="000000"/>
                </a:solidFill>
                <a:uFill>
                  <a:solidFill>
                    <a:srgbClr val="FFFFFF"/>
                  </a:solidFill>
                </a:uFill>
                <a:latin typeface="Times New Roman"/>
              </a:rPr>
              <a:t>Second Outline Level</a:t>
            </a:r>
          </a:p>
          <a:p>
            <a:pPr marL="1296000" lvl="2" indent="-288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Third Outline Level</a:t>
            </a:r>
          </a:p>
          <a:p>
            <a:pPr marL="1728000" lvl="3" indent="-216000">
              <a:buClr>
                <a:srgbClr val="000000"/>
              </a:buClr>
              <a:buSzPct val="75000"/>
              <a:buFont typeface="Symbol" charset="2"/>
              <a:buChar char=""/>
            </a:pPr>
            <a:r>
              <a:rPr lang="en-US" sz="3200" b="0" strike="noStrike" spc="-1">
                <a:solidFill>
                  <a:srgbClr val="000000"/>
                </a:solidFill>
                <a:uFill>
                  <a:solidFill>
                    <a:srgbClr val="FFFFFF"/>
                  </a:solidFill>
                </a:uFill>
                <a:latin typeface="Times New Roman"/>
              </a:rPr>
              <a:t>Fourth Outline Level</a:t>
            </a:r>
          </a:p>
          <a:p>
            <a:pPr marL="2160000" lvl="4" indent="-216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Fifth Outline Level</a:t>
            </a:r>
          </a:p>
          <a:p>
            <a:pPr marL="2592000" lvl="5" indent="-216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Sixth Outline Level</a:t>
            </a:r>
          </a:p>
          <a:p>
            <a:pPr marL="343080" indent="-342720">
              <a:lnSpc>
                <a:spcPct val="100000"/>
              </a:lnSpc>
              <a:buClr>
                <a:srgbClr val="000000"/>
              </a:buClr>
              <a:buFont typeface="Symbol" charset="2"/>
              <a:buChar char=""/>
            </a:pPr>
            <a:r>
              <a:rPr lang="en-US" sz="3200" b="0" strike="noStrike" spc="-1">
                <a:solidFill>
                  <a:srgbClr val="000000"/>
                </a:solidFill>
                <a:uFill>
                  <a:solidFill>
                    <a:srgbClr val="FFFFFF"/>
                  </a:solidFill>
                </a:uFill>
                <a:latin typeface="Times New Roman"/>
              </a:rPr>
              <a:t>Seventh Outline LevelClick to edit Master text styles</a:t>
            </a:r>
          </a:p>
          <a:p>
            <a:pPr marL="743040" lvl="1" indent="-285480">
              <a:lnSpc>
                <a:spcPct val="100000"/>
              </a:lnSpc>
              <a:buClr>
                <a:srgbClr val="000000"/>
              </a:buClr>
              <a:buFont typeface="Symbol" charset="2"/>
              <a:buChar char=""/>
            </a:pPr>
            <a:r>
              <a:rPr lang="en-US" sz="2800" b="0" strike="noStrike" spc="-1">
                <a:solidFill>
                  <a:srgbClr val="000000"/>
                </a:solidFill>
                <a:uFill>
                  <a:solidFill>
                    <a:srgbClr val="FFFFFF"/>
                  </a:solidFill>
                </a:uFill>
                <a:latin typeface="Times New Roman"/>
              </a:rPr>
              <a:t>Second level</a:t>
            </a:r>
            <a:endParaRPr lang="en-US" sz="3200" b="0" strike="noStrike" spc="-1">
              <a:solidFill>
                <a:srgbClr val="000000"/>
              </a:solidFill>
              <a:uFill>
                <a:solidFill>
                  <a:srgbClr val="FFFFFF"/>
                </a:solidFill>
              </a:uFill>
              <a:latin typeface="Times New Roman"/>
            </a:endParaRPr>
          </a:p>
          <a:p>
            <a:pPr marL="1143000" lvl="2" indent="-228240">
              <a:lnSpc>
                <a:spcPct val="100000"/>
              </a:lnSpc>
              <a:buClr>
                <a:srgbClr val="000000"/>
              </a:buClr>
              <a:buFont typeface="Symbol" charset="2"/>
              <a:buChar char=""/>
            </a:pPr>
            <a:r>
              <a:rPr lang="en-US" sz="2400" b="0" strike="noStrike" spc="-1">
                <a:solidFill>
                  <a:srgbClr val="000000"/>
                </a:solidFill>
                <a:uFill>
                  <a:solidFill>
                    <a:srgbClr val="FFFFFF"/>
                  </a:solidFill>
                </a:uFill>
                <a:latin typeface="Times New Roman"/>
              </a:rPr>
              <a:t>Third level</a:t>
            </a:r>
            <a:endParaRPr lang="en-US" sz="3200" b="0" strike="noStrike" spc="-1">
              <a:solidFill>
                <a:srgbClr val="000000"/>
              </a:solidFill>
              <a:uFill>
                <a:solidFill>
                  <a:srgbClr val="FFFFFF"/>
                </a:solidFill>
              </a:uFill>
              <a:latin typeface="Times New Roman"/>
            </a:endParaRPr>
          </a:p>
          <a:p>
            <a:pPr marL="1600200" lvl="3" indent="-228240">
              <a:lnSpc>
                <a:spcPct val="100000"/>
              </a:lnSpc>
              <a:buClr>
                <a:srgbClr val="000000"/>
              </a:buClr>
              <a:buFont typeface="Symbol" charset="2"/>
              <a:buChar char=""/>
            </a:pPr>
            <a:r>
              <a:rPr lang="en-US" sz="2000" b="0" strike="noStrike" spc="-1">
                <a:solidFill>
                  <a:srgbClr val="000000"/>
                </a:solidFill>
                <a:uFill>
                  <a:solidFill>
                    <a:srgbClr val="FFFFFF"/>
                  </a:solidFill>
                </a:uFill>
                <a:latin typeface="Times New Roman"/>
              </a:rPr>
              <a:t>Fourth level</a:t>
            </a:r>
            <a:endParaRPr lang="en-US" sz="3200" b="0" strike="noStrike" spc="-1">
              <a:solidFill>
                <a:srgbClr val="000000"/>
              </a:solidFill>
              <a:uFill>
                <a:solidFill>
                  <a:srgbClr val="FFFFFF"/>
                </a:solidFill>
              </a:uFill>
              <a:latin typeface="Times New Roman"/>
            </a:endParaRPr>
          </a:p>
          <a:p>
            <a:pPr marL="2057400" lvl="4" indent="-228240">
              <a:lnSpc>
                <a:spcPct val="100000"/>
              </a:lnSpc>
              <a:buClr>
                <a:srgbClr val="000000"/>
              </a:buClr>
              <a:buFont typeface="StarSymbol"/>
              <a:buChar char="»"/>
            </a:pPr>
            <a:r>
              <a:rPr lang="en-US" sz="2000" b="0" strike="noStrike" spc="-1">
                <a:solidFill>
                  <a:srgbClr val="000000"/>
                </a:solidFill>
                <a:uFill>
                  <a:solidFill>
                    <a:srgbClr val="FFFFFF"/>
                  </a:solidFill>
                </a:uFill>
                <a:latin typeface="Times New Roman"/>
              </a:rPr>
              <a:t>Fifth level</a:t>
            </a:r>
            <a:endParaRPr lang="en-US" sz="3200" b="0" strike="noStrike" spc="-1">
              <a:solidFill>
                <a:srgbClr val="000000"/>
              </a:solidFill>
              <a:uFill>
                <a:solidFill>
                  <a:srgbClr val="FFFFFF"/>
                </a:solidFill>
              </a:uFill>
              <a:latin typeface="Times New Roman"/>
            </a:endParaRPr>
          </a:p>
        </p:txBody>
      </p:sp>
      <p:sp>
        <p:nvSpPr>
          <p:cNvPr id="121" name="PlaceHolder 4"/>
          <p:cNvSpPr>
            <a:spLocks noGrp="1"/>
          </p:cNvSpPr>
          <p:nvPr>
            <p:ph type="body"/>
          </p:nvPr>
        </p:nvSpPr>
        <p:spPr>
          <a:xfrm>
            <a:off x="4648320" y="4114800"/>
            <a:ext cx="3809520" cy="1980720"/>
          </a:xfrm>
          <a:prstGeom prst="rect">
            <a:avLst/>
          </a:prstGeom>
        </p:spPr>
        <p:txBody>
          <a:bodyPr/>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Click to edit the outline text format</a:t>
            </a:r>
          </a:p>
          <a:p>
            <a:pPr marL="864000" lvl="1" indent="-324000">
              <a:buClr>
                <a:srgbClr val="000000"/>
              </a:buClr>
              <a:buSzPct val="75000"/>
              <a:buFont typeface="Symbol" charset="2"/>
              <a:buChar char=""/>
            </a:pPr>
            <a:r>
              <a:rPr lang="en-US" sz="3200" b="0" strike="noStrike" spc="-1">
                <a:solidFill>
                  <a:srgbClr val="000000"/>
                </a:solidFill>
                <a:uFill>
                  <a:solidFill>
                    <a:srgbClr val="FFFFFF"/>
                  </a:solidFill>
                </a:uFill>
                <a:latin typeface="Times New Roman"/>
              </a:rPr>
              <a:t>Second Outline Level</a:t>
            </a:r>
          </a:p>
          <a:p>
            <a:pPr marL="1296000" lvl="2" indent="-288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Third Outline Level</a:t>
            </a:r>
          </a:p>
          <a:p>
            <a:pPr marL="1728000" lvl="3" indent="-216000">
              <a:buClr>
                <a:srgbClr val="000000"/>
              </a:buClr>
              <a:buSzPct val="75000"/>
              <a:buFont typeface="Symbol" charset="2"/>
              <a:buChar char=""/>
            </a:pPr>
            <a:r>
              <a:rPr lang="en-US" sz="3200" b="0" strike="noStrike" spc="-1">
                <a:solidFill>
                  <a:srgbClr val="000000"/>
                </a:solidFill>
                <a:uFill>
                  <a:solidFill>
                    <a:srgbClr val="FFFFFF"/>
                  </a:solidFill>
                </a:uFill>
                <a:latin typeface="Times New Roman"/>
              </a:rPr>
              <a:t>Fourth Outline Level</a:t>
            </a:r>
          </a:p>
          <a:p>
            <a:pPr marL="2160000" lvl="4" indent="-216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Fifth Outline Level</a:t>
            </a:r>
          </a:p>
          <a:p>
            <a:pPr marL="2592000" lvl="5" indent="-216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Sixth Outline Level</a:t>
            </a:r>
          </a:p>
          <a:p>
            <a:pPr marL="343080" indent="-342720">
              <a:lnSpc>
                <a:spcPct val="100000"/>
              </a:lnSpc>
              <a:buClr>
                <a:srgbClr val="000000"/>
              </a:buClr>
              <a:buFont typeface="Symbol" charset="2"/>
              <a:buChar char=""/>
            </a:pPr>
            <a:r>
              <a:rPr lang="en-US" sz="3200" b="0" strike="noStrike" spc="-1">
                <a:solidFill>
                  <a:srgbClr val="000000"/>
                </a:solidFill>
                <a:uFill>
                  <a:solidFill>
                    <a:srgbClr val="FFFFFF"/>
                  </a:solidFill>
                </a:uFill>
                <a:latin typeface="Times New Roman"/>
              </a:rPr>
              <a:t>Seventh Outline LevelClick to edit Master text styles</a:t>
            </a:r>
          </a:p>
          <a:p>
            <a:pPr marL="743040" lvl="1" indent="-285480">
              <a:lnSpc>
                <a:spcPct val="100000"/>
              </a:lnSpc>
              <a:buClr>
                <a:srgbClr val="000000"/>
              </a:buClr>
              <a:buFont typeface="Symbol" charset="2"/>
              <a:buChar char=""/>
            </a:pPr>
            <a:r>
              <a:rPr lang="en-US" sz="2800" b="0" strike="noStrike" spc="-1">
                <a:solidFill>
                  <a:srgbClr val="000000"/>
                </a:solidFill>
                <a:uFill>
                  <a:solidFill>
                    <a:srgbClr val="FFFFFF"/>
                  </a:solidFill>
                </a:uFill>
                <a:latin typeface="Times New Roman"/>
              </a:rPr>
              <a:t>Second level</a:t>
            </a:r>
            <a:endParaRPr lang="en-US" sz="3200" b="0" strike="noStrike" spc="-1">
              <a:solidFill>
                <a:srgbClr val="000000"/>
              </a:solidFill>
              <a:uFill>
                <a:solidFill>
                  <a:srgbClr val="FFFFFF"/>
                </a:solidFill>
              </a:uFill>
              <a:latin typeface="Times New Roman"/>
            </a:endParaRPr>
          </a:p>
          <a:p>
            <a:pPr marL="1143000" lvl="2" indent="-228240">
              <a:lnSpc>
                <a:spcPct val="100000"/>
              </a:lnSpc>
              <a:buClr>
                <a:srgbClr val="000000"/>
              </a:buClr>
              <a:buFont typeface="Symbol" charset="2"/>
              <a:buChar char=""/>
            </a:pPr>
            <a:r>
              <a:rPr lang="en-US" sz="2400" b="0" strike="noStrike" spc="-1">
                <a:solidFill>
                  <a:srgbClr val="000000"/>
                </a:solidFill>
                <a:uFill>
                  <a:solidFill>
                    <a:srgbClr val="FFFFFF"/>
                  </a:solidFill>
                </a:uFill>
                <a:latin typeface="Times New Roman"/>
              </a:rPr>
              <a:t>Third level</a:t>
            </a:r>
            <a:endParaRPr lang="en-US" sz="3200" b="0" strike="noStrike" spc="-1">
              <a:solidFill>
                <a:srgbClr val="000000"/>
              </a:solidFill>
              <a:uFill>
                <a:solidFill>
                  <a:srgbClr val="FFFFFF"/>
                </a:solidFill>
              </a:uFill>
              <a:latin typeface="Times New Roman"/>
            </a:endParaRPr>
          </a:p>
          <a:p>
            <a:pPr marL="1600200" lvl="3" indent="-228240">
              <a:lnSpc>
                <a:spcPct val="100000"/>
              </a:lnSpc>
              <a:buClr>
                <a:srgbClr val="000000"/>
              </a:buClr>
              <a:buFont typeface="Symbol" charset="2"/>
              <a:buChar char=""/>
            </a:pPr>
            <a:r>
              <a:rPr lang="en-US" sz="2000" b="0" strike="noStrike" spc="-1">
                <a:solidFill>
                  <a:srgbClr val="000000"/>
                </a:solidFill>
                <a:uFill>
                  <a:solidFill>
                    <a:srgbClr val="FFFFFF"/>
                  </a:solidFill>
                </a:uFill>
                <a:latin typeface="Times New Roman"/>
              </a:rPr>
              <a:t>Fourth level</a:t>
            </a:r>
            <a:endParaRPr lang="en-US" sz="3200" b="0" strike="noStrike" spc="-1">
              <a:solidFill>
                <a:srgbClr val="000000"/>
              </a:solidFill>
              <a:uFill>
                <a:solidFill>
                  <a:srgbClr val="FFFFFF"/>
                </a:solidFill>
              </a:uFill>
              <a:latin typeface="Times New Roman"/>
            </a:endParaRPr>
          </a:p>
          <a:p>
            <a:pPr marL="2057400" lvl="4" indent="-228240">
              <a:lnSpc>
                <a:spcPct val="100000"/>
              </a:lnSpc>
              <a:buClr>
                <a:srgbClr val="000000"/>
              </a:buClr>
              <a:buFont typeface="StarSymbol"/>
              <a:buChar char="»"/>
            </a:pPr>
            <a:r>
              <a:rPr lang="en-US" sz="2000" b="0" strike="noStrike" spc="-1">
                <a:solidFill>
                  <a:srgbClr val="000000"/>
                </a:solidFill>
                <a:uFill>
                  <a:solidFill>
                    <a:srgbClr val="FFFFFF"/>
                  </a:solidFill>
                </a:uFill>
                <a:latin typeface="Times New Roman"/>
              </a:rPr>
              <a:t>Fifth level</a:t>
            </a:r>
            <a:endParaRPr lang="en-US" sz="3200" b="0" strike="noStrike" spc="-1">
              <a:solidFill>
                <a:srgbClr val="000000"/>
              </a:solidFill>
              <a:uFill>
                <a:solidFill>
                  <a:srgbClr val="FFFFFF"/>
                </a:solidFill>
              </a:uFill>
              <a:latin typeface="Times New Roman"/>
            </a:endParaRPr>
          </a:p>
        </p:txBody>
      </p:sp>
      <p:sp>
        <p:nvSpPr>
          <p:cNvPr id="122" name="PlaceHolder 5"/>
          <p:cNvSpPr>
            <a:spLocks noGrp="1"/>
          </p:cNvSpPr>
          <p:nvPr>
            <p:ph type="dt"/>
          </p:nvPr>
        </p:nvSpPr>
        <p:spPr>
          <a:xfrm>
            <a:off x="685800" y="6248520"/>
            <a:ext cx="1904760" cy="456840"/>
          </a:xfrm>
          <a:prstGeom prst="rect">
            <a:avLst/>
          </a:prstGeom>
        </p:spPr>
        <p:txBody>
          <a:bodyPr/>
          <a:lstStyle/>
          <a:p>
            <a:endParaRPr lang="en-US" sz="2400" b="0" strike="noStrike" spc="-1">
              <a:solidFill>
                <a:srgbClr val="000000"/>
              </a:solidFill>
              <a:uFill>
                <a:solidFill>
                  <a:srgbClr val="FFFFFF"/>
                </a:solidFill>
              </a:uFill>
              <a:latin typeface="Times New Roman"/>
            </a:endParaRPr>
          </a:p>
        </p:txBody>
      </p:sp>
      <p:sp>
        <p:nvSpPr>
          <p:cNvPr id="123" name="PlaceHolder 6"/>
          <p:cNvSpPr>
            <a:spLocks noGrp="1"/>
          </p:cNvSpPr>
          <p:nvPr>
            <p:ph type="ftr"/>
          </p:nvPr>
        </p:nvSpPr>
        <p:spPr>
          <a:xfrm>
            <a:off x="3124080" y="6248520"/>
            <a:ext cx="2895120" cy="456840"/>
          </a:xfrm>
          <a:prstGeom prst="rect">
            <a:avLst/>
          </a:prstGeom>
        </p:spPr>
        <p:txBody>
          <a:bodyPr/>
          <a:lstStyle/>
          <a:p>
            <a:endParaRPr lang="en-US" sz="2400" b="0" strike="noStrike" spc="-1">
              <a:solidFill>
                <a:srgbClr val="000000"/>
              </a:solidFill>
              <a:uFill>
                <a:solidFill>
                  <a:srgbClr val="FFFFFF"/>
                </a:solidFill>
              </a:uFill>
              <a:latin typeface="Times New Roman"/>
            </a:endParaRPr>
          </a:p>
        </p:txBody>
      </p:sp>
      <p:sp>
        <p:nvSpPr>
          <p:cNvPr id="124" name="PlaceHolder 7"/>
          <p:cNvSpPr>
            <a:spLocks noGrp="1"/>
          </p:cNvSpPr>
          <p:nvPr>
            <p:ph type="sldNum"/>
          </p:nvPr>
        </p:nvSpPr>
        <p:spPr>
          <a:xfrm>
            <a:off x="6553080" y="6248520"/>
            <a:ext cx="1904760" cy="456840"/>
          </a:xfrm>
          <a:prstGeom prst="rect">
            <a:avLst/>
          </a:prstGeom>
        </p:spPr>
        <p:txBody>
          <a:bodyPr/>
          <a:lstStyle/>
          <a:p>
            <a:pPr algn="r">
              <a:lnSpc>
                <a:spcPct val="100000"/>
              </a:lnSpc>
            </a:pPr>
            <a:fld id="{77275A5C-2021-4D76-8A96-B3D2AE4648D2}" type="slidenum">
              <a:rPr lang="en-US" sz="1400" b="0" strike="noStrike" spc="-1">
                <a:solidFill>
                  <a:srgbClr val="000000"/>
                </a:solidFill>
                <a:uFill>
                  <a:solidFill>
                    <a:srgbClr val="FFFFFF"/>
                  </a:solidFill>
                </a:uFill>
                <a:latin typeface="Times New Roman"/>
              </a:rPr>
              <a:t>‹Nr.›</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n-US" sz="4400" b="0" strike="noStrike" spc="-1">
                <a:solidFill>
                  <a:srgbClr val="000000"/>
                </a:solidFill>
                <a:uFill>
                  <a:solidFill>
                    <a:srgbClr val="FFFFFF"/>
                  </a:solidFill>
                </a:uFill>
                <a:latin typeface="Times New Roman"/>
              </a:rPr>
              <a:t>Click to edit Master title style</a:t>
            </a:r>
            <a:endParaRPr lang="en-US" sz="3200" b="0" strike="noStrike" spc="-1">
              <a:solidFill>
                <a:srgbClr val="000000"/>
              </a:solidFill>
              <a:uFill>
                <a:solidFill>
                  <a:srgbClr val="FFFFFF"/>
                </a:solidFill>
              </a:uFill>
              <a:latin typeface="Times New Roman"/>
            </a:endParaRPr>
          </a:p>
        </p:txBody>
      </p:sp>
      <p:sp>
        <p:nvSpPr>
          <p:cNvPr id="160" name="PlaceHolder 2"/>
          <p:cNvSpPr>
            <a:spLocks noGrp="1"/>
          </p:cNvSpPr>
          <p:nvPr>
            <p:ph type="dt"/>
          </p:nvPr>
        </p:nvSpPr>
        <p:spPr>
          <a:xfrm>
            <a:off x="685800" y="6248520"/>
            <a:ext cx="1904760" cy="456840"/>
          </a:xfrm>
          <a:prstGeom prst="rect">
            <a:avLst/>
          </a:prstGeom>
        </p:spPr>
        <p:txBody>
          <a:bodyPr/>
          <a:lstStyle/>
          <a:p>
            <a:endParaRPr lang="en-US" sz="2400" b="0" strike="noStrike" spc="-1">
              <a:solidFill>
                <a:srgbClr val="000000"/>
              </a:solidFill>
              <a:uFill>
                <a:solidFill>
                  <a:srgbClr val="FFFFFF"/>
                </a:solidFill>
              </a:uFill>
              <a:latin typeface="Times New Roman"/>
            </a:endParaRPr>
          </a:p>
        </p:txBody>
      </p:sp>
      <p:sp>
        <p:nvSpPr>
          <p:cNvPr id="161" name="PlaceHolder 3"/>
          <p:cNvSpPr>
            <a:spLocks noGrp="1"/>
          </p:cNvSpPr>
          <p:nvPr>
            <p:ph type="ftr"/>
          </p:nvPr>
        </p:nvSpPr>
        <p:spPr>
          <a:xfrm>
            <a:off x="3124080" y="6248520"/>
            <a:ext cx="2895120" cy="456840"/>
          </a:xfrm>
          <a:prstGeom prst="rect">
            <a:avLst/>
          </a:prstGeom>
        </p:spPr>
        <p:txBody>
          <a:bodyPr/>
          <a:lstStyle/>
          <a:p>
            <a:endParaRPr lang="en-US" sz="2400" b="0" strike="noStrike" spc="-1">
              <a:solidFill>
                <a:srgbClr val="000000"/>
              </a:solidFill>
              <a:uFill>
                <a:solidFill>
                  <a:srgbClr val="FFFFFF"/>
                </a:solidFill>
              </a:uFill>
              <a:latin typeface="Times New Roman"/>
            </a:endParaRPr>
          </a:p>
        </p:txBody>
      </p:sp>
      <p:sp>
        <p:nvSpPr>
          <p:cNvPr id="162" name="PlaceHolder 4"/>
          <p:cNvSpPr>
            <a:spLocks noGrp="1"/>
          </p:cNvSpPr>
          <p:nvPr>
            <p:ph type="sldNum"/>
          </p:nvPr>
        </p:nvSpPr>
        <p:spPr>
          <a:xfrm>
            <a:off x="6553080" y="6248520"/>
            <a:ext cx="1904760" cy="456840"/>
          </a:xfrm>
          <a:prstGeom prst="rect">
            <a:avLst/>
          </a:prstGeom>
        </p:spPr>
        <p:txBody>
          <a:bodyPr/>
          <a:lstStyle/>
          <a:p>
            <a:pPr algn="r">
              <a:lnSpc>
                <a:spcPct val="100000"/>
              </a:lnSpc>
            </a:pPr>
            <a:fld id="{740DE177-2667-4FE9-992A-B2FADAFD9E00}" type="slidenum">
              <a:rPr lang="en-US" sz="1400" b="0" strike="noStrike" spc="-1">
                <a:solidFill>
                  <a:srgbClr val="000000"/>
                </a:solidFill>
                <a:uFill>
                  <a:solidFill>
                    <a:srgbClr val="FFFFFF"/>
                  </a:solidFill>
                </a:uFill>
                <a:latin typeface="Times New Roman"/>
              </a:rPr>
              <a:t>‹Nr.›</a:t>
            </a:fld>
            <a:endParaRPr lang="en-US" sz="1400" b="0" strike="noStrike" spc="-1">
              <a:solidFill>
                <a:srgbClr val="000000"/>
              </a:solidFill>
              <a:uFill>
                <a:solidFill>
                  <a:srgbClr val="FFFFFF"/>
                </a:solidFill>
              </a:uFill>
              <a:latin typeface="Times New Roman"/>
            </a:endParaRPr>
          </a:p>
        </p:txBody>
      </p:sp>
      <p:sp>
        <p:nvSpPr>
          <p:cNvPr id="163"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rPr>
              <a:t>Click to edit the outline text format</a:t>
            </a:r>
          </a:p>
          <a:p>
            <a:pPr marL="864000" lvl="1" indent="-324000">
              <a:buClr>
                <a:srgbClr val="000000"/>
              </a:buClr>
              <a:buSzPct val="75000"/>
              <a:buFont typeface="Symbol" charset="2"/>
              <a:buChar char=""/>
            </a:pPr>
            <a:r>
              <a:rPr lang="en-US" sz="2400" b="0" strike="noStrike" spc="-1">
                <a:solidFill>
                  <a:srgbClr val="000000"/>
                </a:solidFill>
                <a:uFill>
                  <a:solidFill>
                    <a:srgbClr val="FFFFFF"/>
                  </a:solidFill>
                </a:uFill>
                <a:latin typeface="Times New Roman"/>
              </a:rPr>
              <a:t>Second Outline Level</a:t>
            </a:r>
          </a:p>
          <a:p>
            <a:pPr marL="1296000" lvl="2" indent="-288000">
              <a:buClr>
                <a:srgbClr val="000000"/>
              </a:buClr>
              <a:buSzPct val="45000"/>
              <a:buFont typeface="Wingdings" charset="2"/>
              <a:buChar char=""/>
            </a:pPr>
            <a:r>
              <a:rPr lang="en-US" sz="2000" b="0" strike="noStrike" spc="-1">
                <a:solidFill>
                  <a:srgbClr val="000000"/>
                </a:solidFill>
                <a:uFill>
                  <a:solidFill>
                    <a:srgbClr val="FFFFFF"/>
                  </a:solidFill>
                </a:uFill>
                <a:latin typeface="Times New Roman"/>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Times New Roman"/>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Times New Roman"/>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Times New Roman"/>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Times New Roman"/>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donaitkin.com/the-unfolding-saga-of-peter-ridd/" TargetMode="Externa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44.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692280" y="1628640"/>
            <a:ext cx="8064000" cy="413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US" sz="1800" b="0" strike="noStrike" spc="-1" dirty="0">
              <a:solidFill>
                <a:srgbClr val="000000"/>
              </a:solidFill>
              <a:uFill>
                <a:solidFill>
                  <a:srgbClr val="FFFFFF"/>
                </a:solidFill>
              </a:uFill>
              <a:latin typeface="Arial"/>
            </a:endParaRPr>
          </a:p>
          <a:p>
            <a:pPr algn="ctr">
              <a:lnSpc>
                <a:spcPct val="100000"/>
              </a:lnSpc>
            </a:pPr>
            <a:r>
              <a:rPr lang="en-US" sz="2800" b="1" strike="noStrike" spc="-1" dirty="0">
                <a:solidFill>
                  <a:srgbClr val="FF0000"/>
                </a:solidFill>
                <a:uFill>
                  <a:solidFill>
                    <a:srgbClr val="FFFFFF"/>
                  </a:solidFill>
                </a:uFill>
                <a:latin typeface="Times New Roman"/>
              </a:rPr>
              <a:t>The Great Barrier Reef, Climate Change </a:t>
            </a:r>
            <a:endParaRPr lang="en-US" sz="2800" b="1" strike="noStrike" spc="-1" dirty="0" smtClean="0">
              <a:solidFill>
                <a:srgbClr val="FF0000"/>
              </a:solidFill>
              <a:uFill>
                <a:solidFill>
                  <a:srgbClr val="FFFFFF"/>
                </a:solidFill>
              </a:uFill>
              <a:latin typeface="Times New Roman"/>
            </a:endParaRPr>
          </a:p>
          <a:p>
            <a:pPr algn="ctr">
              <a:lnSpc>
                <a:spcPct val="100000"/>
              </a:lnSpc>
            </a:pPr>
            <a:r>
              <a:rPr lang="en-US" sz="2800" b="1" strike="noStrike" spc="-1" dirty="0" smtClean="0">
                <a:solidFill>
                  <a:srgbClr val="FF0000"/>
                </a:solidFill>
                <a:uFill>
                  <a:solidFill>
                    <a:srgbClr val="FFFFFF"/>
                  </a:solidFill>
                </a:uFill>
                <a:latin typeface="Times New Roman"/>
              </a:rPr>
              <a:t>and </a:t>
            </a:r>
            <a:r>
              <a:rPr lang="en-US" sz="2800" b="1" strike="noStrike" spc="-1" dirty="0">
                <a:solidFill>
                  <a:srgbClr val="FF0000"/>
                </a:solidFill>
                <a:uFill>
                  <a:solidFill>
                    <a:srgbClr val="FFFFFF"/>
                  </a:solidFill>
                </a:uFill>
                <a:latin typeface="Times New Roman"/>
              </a:rPr>
              <a:t>the need for better quality assurance processes in science.</a:t>
            </a:r>
            <a:endParaRPr lang="en-US" sz="1800" b="0" strike="noStrike" spc="-1" dirty="0">
              <a:solidFill>
                <a:srgbClr val="FF0000"/>
              </a:solidFill>
              <a:uFill>
                <a:solidFill>
                  <a:srgbClr val="FFFFFF"/>
                </a:solidFill>
              </a:uFill>
              <a:latin typeface="Arial"/>
            </a:endParaRPr>
          </a:p>
          <a:p>
            <a:pPr algn="ctr">
              <a:lnSpc>
                <a:spcPct val="100000"/>
              </a:lnSpc>
            </a:pPr>
            <a:r>
              <a:rPr lang="en-US" sz="2800" b="1" strike="noStrike" spc="-1" dirty="0">
                <a:solidFill>
                  <a:srgbClr val="000000"/>
                </a:solidFill>
                <a:uFill>
                  <a:solidFill>
                    <a:srgbClr val="FFFFFF"/>
                  </a:solidFill>
                </a:uFill>
                <a:latin typeface="Times New Roman"/>
              </a:rPr>
              <a:t> </a:t>
            </a:r>
            <a:endParaRPr lang="en-US" sz="1800" b="0" strike="noStrike" spc="-1" dirty="0">
              <a:solidFill>
                <a:srgbClr val="000000"/>
              </a:solidFill>
              <a:uFill>
                <a:solidFill>
                  <a:srgbClr val="FFFFFF"/>
                </a:solidFill>
              </a:uFill>
              <a:latin typeface="Arial"/>
            </a:endParaRPr>
          </a:p>
          <a:p>
            <a:pPr algn="ctr">
              <a:lnSpc>
                <a:spcPct val="100000"/>
              </a:lnSpc>
            </a:pPr>
            <a:r>
              <a:rPr lang="en-US" sz="1600" b="1" strike="noStrike" spc="-1" dirty="0">
                <a:solidFill>
                  <a:srgbClr val="000000"/>
                </a:solidFill>
                <a:uFill>
                  <a:solidFill>
                    <a:srgbClr val="FFFFFF"/>
                  </a:solidFill>
                </a:uFill>
                <a:latin typeface="Times New Roman"/>
              </a:rPr>
              <a:t>Professor Peter </a:t>
            </a:r>
            <a:r>
              <a:rPr lang="en-US" sz="1600" b="1" strike="noStrike" spc="-1" dirty="0" err="1">
                <a:solidFill>
                  <a:srgbClr val="000000"/>
                </a:solidFill>
                <a:uFill>
                  <a:solidFill>
                    <a:srgbClr val="FFFFFF"/>
                  </a:solidFill>
                </a:uFill>
                <a:latin typeface="Times New Roman"/>
              </a:rPr>
              <a:t>Ridd</a:t>
            </a:r>
            <a:endParaRPr lang="en-US" sz="1800" b="0" strike="noStrike" spc="-1" dirty="0">
              <a:solidFill>
                <a:srgbClr val="000000"/>
              </a:solidFill>
              <a:uFill>
                <a:solidFill>
                  <a:srgbClr val="FFFFFF"/>
                </a:solidFill>
              </a:uFill>
              <a:latin typeface="Arial"/>
            </a:endParaRPr>
          </a:p>
          <a:p>
            <a:pPr algn="ctr">
              <a:lnSpc>
                <a:spcPct val="100000"/>
              </a:lnSpc>
            </a:pPr>
            <a:r>
              <a:rPr lang="en-US" sz="1600" b="1" strike="noStrike" spc="-1" dirty="0">
                <a:solidFill>
                  <a:srgbClr val="000000"/>
                </a:solidFill>
                <a:uFill>
                  <a:solidFill>
                    <a:srgbClr val="FFFFFF"/>
                  </a:solidFill>
                </a:uFill>
                <a:latin typeface="Times New Roman"/>
              </a:rPr>
              <a:t>Marine Geophysics Laboratory</a:t>
            </a:r>
            <a:endParaRPr lang="en-US" sz="1800" b="0" strike="noStrike" spc="-1" dirty="0">
              <a:solidFill>
                <a:srgbClr val="000000"/>
              </a:solidFill>
              <a:uFill>
                <a:solidFill>
                  <a:srgbClr val="FFFFFF"/>
                </a:solidFill>
              </a:uFill>
              <a:latin typeface="Arial"/>
            </a:endParaRPr>
          </a:p>
          <a:p>
            <a:pPr algn="ctr">
              <a:lnSpc>
                <a:spcPct val="100000"/>
              </a:lnSpc>
            </a:pPr>
            <a:r>
              <a:rPr lang="en-US" sz="1600" b="1" strike="noStrike" spc="-1" dirty="0">
                <a:solidFill>
                  <a:srgbClr val="000000"/>
                </a:solidFill>
                <a:uFill>
                  <a:solidFill>
                    <a:srgbClr val="FFFFFF"/>
                  </a:solidFill>
                </a:uFill>
                <a:latin typeface="Times New Roman"/>
              </a:rPr>
              <a:t>College of Science and Engineering, James Cook University</a:t>
            </a:r>
            <a:endParaRPr lang="en-US" sz="1800" b="0" strike="noStrike" spc="-1" dirty="0">
              <a:solidFill>
                <a:srgbClr val="000000"/>
              </a:solidFill>
              <a:uFill>
                <a:solidFill>
                  <a:srgbClr val="FFFFFF"/>
                </a:solidFill>
              </a:uFill>
              <a:latin typeface="Arial"/>
            </a:endParaRPr>
          </a:p>
          <a:p>
            <a:pPr algn="ctr">
              <a:lnSpc>
                <a:spcPct val="100000"/>
              </a:lnSpc>
            </a:pPr>
            <a:endParaRPr lang="en-US" sz="1800" b="0" strike="noStrike" spc="-1" dirty="0">
              <a:solidFill>
                <a:srgbClr val="000000"/>
              </a:solidFill>
              <a:uFill>
                <a:solidFill>
                  <a:srgbClr val="FFFFFF"/>
                </a:solidFill>
              </a:uFill>
              <a:latin typeface="Arial"/>
            </a:endParaRPr>
          </a:p>
          <a:p>
            <a:pPr algn="ctr">
              <a:lnSpc>
                <a:spcPct val="100000"/>
              </a:lnSpc>
            </a:pPr>
            <a:endParaRPr lang="en-US" sz="1800" b="0" strike="noStrike" spc="-1" dirty="0">
              <a:solidFill>
                <a:srgbClr val="000000"/>
              </a:solidFill>
              <a:uFill>
                <a:solidFill>
                  <a:srgbClr val="FFFFFF"/>
                </a:solidFill>
              </a:uFill>
              <a:latin typeface="Arial"/>
            </a:endParaRPr>
          </a:p>
          <a:p>
            <a:pPr algn="ctr">
              <a:lnSpc>
                <a:spcPct val="100000"/>
              </a:lnSpc>
            </a:pPr>
            <a:endParaRPr lang="en-US" sz="1800" b="0" strike="noStrike" spc="-1" dirty="0">
              <a:solidFill>
                <a:srgbClr val="000000"/>
              </a:solidFill>
              <a:uFill>
                <a:solidFill>
                  <a:srgbClr val="FFFFFF"/>
                </a:solidFill>
              </a:uFill>
              <a:latin typeface="Arial"/>
            </a:endParaRPr>
          </a:p>
        </p:txBody>
      </p:sp>
      <p:sp>
        <p:nvSpPr>
          <p:cNvPr id="204" name="CustomShape 2"/>
          <p:cNvSpPr/>
          <p:nvPr/>
        </p:nvSpPr>
        <p:spPr>
          <a:xfrm>
            <a:off x="1143000" y="4648320"/>
            <a:ext cx="7162560" cy="456840"/>
          </a:xfrm>
          <a:prstGeom prst="rect">
            <a:avLst/>
          </a:prstGeom>
          <a:noFill/>
          <a:ln>
            <a:noFill/>
          </a:ln>
        </p:spPr>
        <p:style>
          <a:lnRef idx="0">
            <a:scrgbClr r="0" g="0" b="0"/>
          </a:lnRef>
          <a:fillRef idx="0">
            <a:scrgbClr r="0" g="0" b="0"/>
          </a:fillRef>
          <a:effectRef idx="0">
            <a:scrgbClr r="0" g="0" b="0"/>
          </a:effectRef>
          <a:fontRef idx="minor"/>
        </p:style>
      </p:sp>
      <p:pic>
        <p:nvPicPr>
          <p:cNvPr id="205" name="Picture 2"/>
          <p:cNvPicPr/>
          <p:nvPr/>
        </p:nvPicPr>
        <p:blipFill>
          <a:blip r:embed="rId3"/>
          <a:stretch/>
        </p:blipFill>
        <p:spPr>
          <a:xfrm>
            <a:off x="0" y="11520"/>
            <a:ext cx="1771200" cy="809280"/>
          </a:xfrm>
          <a:prstGeom prst="rect">
            <a:avLst/>
          </a:prstGeom>
          <a:ln>
            <a:noFill/>
          </a:ln>
        </p:spPr>
      </p:pic>
      <p:pic>
        <p:nvPicPr>
          <p:cNvPr id="2" name="Bildobjekt 1"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048" y="4913829"/>
            <a:ext cx="2691190" cy="1507066"/>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435429" y="991802"/>
            <a:ext cx="8067524" cy="3462487"/>
          </a:xfrm>
          <a:prstGeom prst="rect">
            <a:avLst/>
          </a:prstGeom>
          <a:noFill/>
        </p:spPr>
        <p:txBody>
          <a:bodyPr wrap="square" rtlCol="0">
            <a:spAutoFit/>
          </a:bodyPr>
          <a:lstStyle/>
          <a:p>
            <a:pPr algn="ctr"/>
            <a:r>
              <a:rPr lang="en-GB" sz="2000" b="1" dirty="0">
                <a:solidFill>
                  <a:srgbClr val="E46C0A"/>
                </a:solidFill>
              </a:rPr>
              <a:t>A major bleaching event occurred in </a:t>
            </a:r>
            <a:r>
              <a:rPr lang="en-GB" sz="2000" b="1" dirty="0" smtClean="0">
                <a:solidFill>
                  <a:srgbClr val="E46C0A"/>
                </a:solidFill>
              </a:rPr>
              <a:t>2016</a:t>
            </a:r>
            <a:r>
              <a:rPr lang="en-GB" b="1" dirty="0" smtClean="0">
                <a:solidFill>
                  <a:srgbClr val="E46C0A"/>
                </a:solidFill>
              </a:rPr>
              <a:t> </a:t>
            </a:r>
          </a:p>
          <a:p>
            <a:endParaRPr lang="en-GB" b="1" dirty="0" smtClean="0"/>
          </a:p>
          <a:p>
            <a:pPr marL="285750" indent="-285750">
              <a:spcAft>
                <a:spcPts val="600"/>
              </a:spcAft>
              <a:buFont typeface="Arial"/>
              <a:buChar char="•"/>
            </a:pPr>
            <a:r>
              <a:rPr lang="en-GB" dirty="0" smtClean="0"/>
              <a:t>But </a:t>
            </a:r>
            <a:r>
              <a:rPr lang="en-GB" dirty="0"/>
              <a:t>the surveys only looked at the shallowest and most susceptible species at water depths of &lt;2 m where water got hottest. </a:t>
            </a:r>
            <a:endParaRPr lang="en-GB" dirty="0" smtClean="0"/>
          </a:p>
          <a:p>
            <a:pPr marL="285750" indent="-285750">
              <a:spcAft>
                <a:spcPts val="600"/>
              </a:spcAft>
              <a:buFont typeface="Arial"/>
              <a:buChar char="•"/>
            </a:pPr>
            <a:r>
              <a:rPr lang="en-GB" dirty="0" smtClean="0"/>
              <a:t>We </a:t>
            </a:r>
            <a:r>
              <a:rPr lang="en-GB" dirty="0"/>
              <a:t>still have no idea what happened in the deeper water. </a:t>
            </a:r>
            <a:endParaRPr lang="en-GB" dirty="0" smtClean="0"/>
          </a:p>
          <a:p>
            <a:pPr marL="285750" indent="-285750">
              <a:spcAft>
                <a:spcPts val="600"/>
              </a:spcAft>
              <a:buFont typeface="Arial"/>
              <a:buChar char="•"/>
            </a:pPr>
            <a:r>
              <a:rPr lang="en-GB" dirty="0" smtClean="0"/>
              <a:t>Corals </a:t>
            </a:r>
            <a:r>
              <a:rPr lang="en-GB" dirty="0"/>
              <a:t>grew deeper than -40 m</a:t>
            </a:r>
            <a:r>
              <a:rPr lang="en-GB" dirty="0" smtClean="0"/>
              <a:t>.</a:t>
            </a:r>
          </a:p>
          <a:p>
            <a:pPr>
              <a:spcAft>
                <a:spcPts val="600"/>
              </a:spcAft>
            </a:pPr>
            <a:endParaRPr lang="en-GB" dirty="0" smtClean="0"/>
          </a:p>
          <a:p>
            <a:pPr>
              <a:spcAft>
                <a:spcPts val="600"/>
              </a:spcAft>
            </a:pPr>
            <a:endParaRPr lang="en-GB" dirty="0"/>
          </a:p>
          <a:p>
            <a:pPr algn="ctr"/>
            <a:r>
              <a:rPr lang="en-GB" sz="2400" b="1" dirty="0">
                <a:solidFill>
                  <a:srgbClr val="008000"/>
                </a:solidFill>
              </a:rPr>
              <a:t>For 99% of the corals of the GBR, </a:t>
            </a:r>
            <a:endParaRPr lang="en-GB" sz="2400" b="1" dirty="0" smtClean="0">
              <a:solidFill>
                <a:srgbClr val="008000"/>
              </a:solidFill>
            </a:endParaRPr>
          </a:p>
          <a:p>
            <a:pPr algn="ctr"/>
            <a:r>
              <a:rPr lang="en-GB" sz="2400" b="1" dirty="0" smtClean="0">
                <a:solidFill>
                  <a:srgbClr val="008000"/>
                </a:solidFill>
              </a:rPr>
              <a:t>there </a:t>
            </a:r>
            <a:r>
              <a:rPr lang="en-GB" sz="2400" b="1" dirty="0">
                <a:solidFill>
                  <a:srgbClr val="008000"/>
                </a:solidFill>
              </a:rPr>
              <a:t>is an 11% increase since the 1940’</a:t>
            </a:r>
            <a:r>
              <a:rPr lang="en-GB" sz="2400" b="1" dirty="0" smtClean="0">
                <a:solidFill>
                  <a:srgbClr val="008000"/>
                </a:solidFill>
              </a:rPr>
              <a:t>s</a:t>
            </a:r>
            <a:r>
              <a:rPr lang="en-GB" sz="2400" b="1" dirty="0" smtClean="0">
                <a:solidFill>
                  <a:srgbClr val="008000"/>
                </a:solidFill>
                <a:effectLst/>
              </a:rPr>
              <a:t> </a:t>
            </a:r>
            <a:endParaRPr lang="en-GB" sz="2400" b="1" dirty="0">
              <a:solidFill>
                <a:srgbClr val="008000"/>
              </a:solidFill>
            </a:endParaRPr>
          </a:p>
        </p:txBody>
      </p:sp>
      <p:sp>
        <p:nvSpPr>
          <p:cNvPr id="3" name="textruta 2"/>
          <p:cNvSpPr txBox="1"/>
          <p:nvPr/>
        </p:nvSpPr>
        <p:spPr>
          <a:xfrm>
            <a:off x="2854474" y="4668762"/>
            <a:ext cx="3483428" cy="923330"/>
          </a:xfrm>
          <a:prstGeom prst="rect">
            <a:avLst/>
          </a:prstGeom>
          <a:noFill/>
        </p:spPr>
        <p:txBody>
          <a:bodyPr wrap="square" rtlCol="0">
            <a:spAutoFit/>
          </a:bodyPr>
          <a:lstStyle/>
          <a:p>
            <a:pPr marL="343080" indent="-342720">
              <a:lnSpc>
                <a:spcPct val="100000"/>
              </a:lnSpc>
              <a:buClr>
                <a:srgbClr val="000000"/>
              </a:buClr>
              <a:buFont typeface="Symbol" charset="2"/>
              <a:buChar char=""/>
            </a:pPr>
            <a:r>
              <a:rPr lang="en-US" b="0" strike="noStrike" spc="-1" dirty="0" smtClean="0">
                <a:solidFill>
                  <a:srgbClr val="000000"/>
                </a:solidFill>
                <a:uFill>
                  <a:solidFill>
                    <a:srgbClr val="FFFFFF"/>
                  </a:solidFill>
                </a:uFill>
                <a:latin typeface="Times New Roman"/>
              </a:rPr>
              <a:t>Offshore 11% increase</a:t>
            </a:r>
          </a:p>
          <a:p>
            <a:pPr marL="343080" indent="-342720">
              <a:lnSpc>
                <a:spcPct val="100000"/>
              </a:lnSpc>
              <a:buClr>
                <a:srgbClr val="000000"/>
              </a:buClr>
              <a:buFont typeface="Symbol" charset="2"/>
              <a:buChar char=""/>
            </a:pPr>
            <a:r>
              <a:rPr lang="en-US" b="0" strike="noStrike" spc="-1" dirty="0" smtClean="0">
                <a:solidFill>
                  <a:srgbClr val="000000"/>
                </a:solidFill>
                <a:uFill>
                  <a:solidFill>
                    <a:srgbClr val="FFFFFF"/>
                  </a:solidFill>
                </a:uFill>
                <a:latin typeface="Times New Roman"/>
              </a:rPr>
              <a:t>Mid-shelf 11% increase</a:t>
            </a:r>
          </a:p>
          <a:p>
            <a:pPr marL="343080" indent="-342720">
              <a:lnSpc>
                <a:spcPct val="100000"/>
              </a:lnSpc>
              <a:buClr>
                <a:srgbClr val="000000"/>
              </a:buClr>
              <a:buFont typeface="Symbol" charset="2"/>
              <a:buChar char=""/>
            </a:pPr>
            <a:r>
              <a:rPr lang="en-US" b="0" strike="noStrike" spc="-1" dirty="0" smtClean="0">
                <a:solidFill>
                  <a:srgbClr val="000000"/>
                </a:solidFill>
                <a:uFill>
                  <a:solidFill>
                    <a:srgbClr val="FFFFFF"/>
                  </a:solidFill>
                </a:uFill>
                <a:latin typeface="Times New Roman"/>
              </a:rPr>
              <a:t>Inshore  5% decrease</a:t>
            </a: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5580000" y="1398960"/>
            <a:ext cx="3240000" cy="4059360"/>
          </a:xfrm>
          <a:prstGeom prst="rect">
            <a:avLst/>
          </a:prstGeom>
          <a:noFill/>
          <a:ln>
            <a:noFill/>
          </a:ln>
        </p:spPr>
        <p:txBody>
          <a:bodyPr anchor="ctr"/>
          <a:lstStyle/>
          <a:p>
            <a:pPr algn="ctr">
              <a:lnSpc>
                <a:spcPct val="100000"/>
              </a:lnSpc>
            </a:pPr>
            <a:r>
              <a:rPr lang="en-US" sz="2400" b="0" strike="noStrike" spc="-1">
                <a:solidFill>
                  <a:srgbClr val="000000"/>
                </a:solidFill>
                <a:uFill>
                  <a:solidFill>
                    <a:srgbClr val="FFFFFF"/>
                  </a:solidFill>
                </a:uFill>
                <a:latin typeface="Times New Roman"/>
              </a:rPr>
              <a:t>2016 was a major bleaching event
But the surveys only looked at the shallowest, and most susceptible coral, i.e. at a water depth of 2 m where the water gets hottest
We have no idea what happened in the deeper water.
Coral grows deeper than 40 m</a:t>
            </a:r>
            <a:endParaRPr lang="en-US" sz="3200" b="0" strike="noStrike" spc="-1">
              <a:solidFill>
                <a:srgbClr val="000000"/>
              </a:solidFill>
              <a:uFill>
                <a:solidFill>
                  <a:srgbClr val="FFFFFF"/>
                </a:solidFill>
              </a:uFill>
              <a:latin typeface="Times New Roman"/>
            </a:endParaRPr>
          </a:p>
        </p:txBody>
      </p:sp>
      <p:pic>
        <p:nvPicPr>
          <p:cNvPr id="246" name="Picture 3"/>
          <p:cNvPicPr/>
          <p:nvPr/>
        </p:nvPicPr>
        <p:blipFill>
          <a:blip r:embed="rId3"/>
          <a:stretch/>
        </p:blipFill>
        <p:spPr>
          <a:xfrm>
            <a:off x="251640" y="0"/>
            <a:ext cx="5200560" cy="685764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2934045" y="20450"/>
            <a:ext cx="3237840" cy="1007640"/>
          </a:xfrm>
          <a:prstGeom prst="rect">
            <a:avLst/>
          </a:prstGeom>
          <a:noFill/>
          <a:ln>
            <a:noFill/>
          </a:ln>
        </p:spPr>
        <p:txBody>
          <a:bodyPr anchor="ctr"/>
          <a:lstStyle/>
          <a:p>
            <a:pPr algn="ctr">
              <a:lnSpc>
                <a:spcPct val="100000"/>
              </a:lnSpc>
            </a:pPr>
            <a:r>
              <a:rPr lang="en-US" sz="2400" b="0" u="sng" strike="noStrike" spc="-1" dirty="0">
                <a:solidFill>
                  <a:srgbClr val="FF0000"/>
                </a:solidFill>
                <a:uFill>
                  <a:solidFill>
                    <a:srgbClr val="FFFFFF"/>
                  </a:solidFill>
                </a:uFill>
                <a:latin typeface="Times New Roman"/>
              </a:rPr>
              <a:t>Coral Cover on the GBR</a:t>
            </a:r>
            <a:r>
              <a:rPr lang="en-US" sz="2400" b="0" strike="noStrike" spc="-1" dirty="0">
                <a:solidFill>
                  <a:srgbClr val="000000"/>
                </a:solidFill>
                <a:uFill>
                  <a:solidFill>
                    <a:srgbClr val="FFFFFF"/>
                  </a:solidFill>
                </a:uFill>
                <a:latin typeface="Times New Roman"/>
              </a:rPr>
              <a:t>
</a:t>
            </a:r>
            <a:r>
              <a:rPr lang="en-US" sz="1000" b="0" strike="noStrike" spc="-1" dirty="0">
                <a:solidFill>
                  <a:srgbClr val="000000"/>
                </a:solidFill>
                <a:uFill>
                  <a:solidFill>
                    <a:srgbClr val="FFFFFF"/>
                  </a:solidFill>
                </a:uFill>
                <a:latin typeface="Times New Roman"/>
              </a:rPr>
              <a:t>data: AIMS long term monitoring </a:t>
            </a:r>
            <a:r>
              <a:rPr lang="en-US" sz="1000" b="0" strike="noStrike" spc="-1" dirty="0" smtClean="0">
                <a:solidFill>
                  <a:srgbClr val="000000"/>
                </a:solidFill>
                <a:uFill>
                  <a:solidFill>
                    <a:srgbClr val="FFFFFF"/>
                  </a:solidFill>
                </a:uFill>
                <a:latin typeface="Times New Roman"/>
              </a:rPr>
              <a:t>program</a:t>
            </a:r>
            <a:endParaRPr lang="en-US" sz="3200" b="0" strike="noStrike" spc="-1" dirty="0">
              <a:solidFill>
                <a:srgbClr val="000000"/>
              </a:solidFill>
              <a:uFill>
                <a:solidFill>
                  <a:srgbClr val="FFFFFF"/>
                </a:solidFill>
              </a:uFill>
              <a:latin typeface="Times New Roman"/>
            </a:endParaRPr>
          </a:p>
        </p:txBody>
      </p:sp>
      <p:sp>
        <p:nvSpPr>
          <p:cNvPr id="248" name="TextShape 2"/>
          <p:cNvSpPr txBox="1"/>
          <p:nvPr/>
        </p:nvSpPr>
        <p:spPr>
          <a:xfrm>
            <a:off x="1209539" y="1197473"/>
            <a:ext cx="6783571" cy="4971100"/>
          </a:xfrm>
          <a:prstGeom prst="rect">
            <a:avLst/>
          </a:prstGeom>
          <a:noFill/>
          <a:ln>
            <a:noFill/>
          </a:ln>
        </p:spPr>
        <p:txBody>
          <a:bodyPr/>
          <a:lstStyle/>
          <a:p>
            <a:pPr algn="ctr">
              <a:lnSpc>
                <a:spcPct val="100000"/>
              </a:lnSpc>
              <a:spcAft>
                <a:spcPts val="1200"/>
              </a:spcAft>
            </a:pPr>
            <a:r>
              <a:rPr lang="en-US" sz="2000" b="0" strike="noStrike" spc="-1" dirty="0">
                <a:solidFill>
                  <a:srgbClr val="000000"/>
                </a:solidFill>
                <a:uFill>
                  <a:solidFill>
                    <a:srgbClr val="FFFFFF"/>
                  </a:solidFill>
                </a:uFill>
                <a:latin typeface="Times New Roman"/>
              </a:rPr>
              <a:t>Fluctuates dramatically</a:t>
            </a:r>
            <a:endParaRPr lang="en-US" sz="3200" b="0" strike="noStrike" spc="-1" dirty="0">
              <a:solidFill>
                <a:srgbClr val="000000"/>
              </a:solidFill>
              <a:uFill>
                <a:solidFill>
                  <a:srgbClr val="FFFFFF"/>
                </a:solidFill>
              </a:uFill>
              <a:latin typeface="Arial"/>
            </a:endParaRPr>
          </a:p>
          <a:p>
            <a:pPr>
              <a:lnSpc>
                <a:spcPct val="100000"/>
              </a:lnSpc>
              <a:spcAft>
                <a:spcPts val="1200"/>
              </a:spcAft>
            </a:pPr>
            <a:endParaRPr lang="en-US" sz="2000" b="0" strike="noStrike" spc="-1" dirty="0" smtClean="0">
              <a:solidFill>
                <a:srgbClr val="000000"/>
              </a:solidFill>
              <a:uFill>
                <a:solidFill>
                  <a:srgbClr val="FFFFFF"/>
                </a:solidFill>
              </a:uFill>
              <a:latin typeface="Times New Roman"/>
            </a:endParaRPr>
          </a:p>
          <a:p>
            <a:pPr marL="342900" indent="-342900">
              <a:lnSpc>
                <a:spcPct val="100000"/>
              </a:lnSpc>
              <a:spcAft>
                <a:spcPts val="1200"/>
              </a:spcAft>
              <a:buFont typeface="Arial"/>
              <a:buChar char="•"/>
            </a:pPr>
            <a:r>
              <a:rPr lang="en-US" sz="2000" b="0" strike="noStrike" spc="-1" dirty="0" smtClean="0">
                <a:solidFill>
                  <a:srgbClr val="000000"/>
                </a:solidFill>
                <a:uFill>
                  <a:solidFill>
                    <a:srgbClr val="FFFFFF"/>
                  </a:solidFill>
                </a:uFill>
                <a:latin typeface="Times New Roman"/>
              </a:rPr>
              <a:t>Northern </a:t>
            </a:r>
            <a:r>
              <a:rPr lang="en-US" sz="2000" b="0" strike="noStrike" spc="-1" dirty="0">
                <a:solidFill>
                  <a:srgbClr val="000000"/>
                </a:solidFill>
                <a:uFill>
                  <a:solidFill>
                    <a:srgbClr val="FFFFFF"/>
                  </a:solidFill>
                </a:uFill>
                <a:latin typeface="Times New Roman"/>
              </a:rPr>
              <a:t>GBR at </a:t>
            </a:r>
            <a:r>
              <a:rPr lang="en-US" sz="2000" b="0" strike="noStrike" spc="-1" dirty="0">
                <a:solidFill>
                  <a:srgbClr val="C0504D"/>
                </a:solidFill>
                <a:uFill>
                  <a:solidFill>
                    <a:srgbClr val="FFFFFF"/>
                  </a:solidFill>
                </a:uFill>
                <a:latin typeface="Times New Roman"/>
              </a:rPr>
              <a:t>a historic low</a:t>
            </a:r>
            <a:endParaRPr lang="en-US" sz="3200" b="0" strike="noStrike" spc="-1" dirty="0">
              <a:solidFill>
                <a:srgbClr val="C0504D"/>
              </a:solidFill>
              <a:uFill>
                <a:solidFill>
                  <a:srgbClr val="FFFFFF"/>
                </a:solidFill>
              </a:uFill>
              <a:latin typeface="Arial"/>
            </a:endParaRPr>
          </a:p>
          <a:p>
            <a:pPr marL="342900" indent="-342900">
              <a:lnSpc>
                <a:spcPct val="100000"/>
              </a:lnSpc>
              <a:spcAft>
                <a:spcPts val="1200"/>
              </a:spcAft>
              <a:buFont typeface="Arial"/>
              <a:buChar char="•"/>
            </a:pPr>
            <a:r>
              <a:rPr lang="en-US" sz="2000" b="0" strike="noStrike" spc="-1" dirty="0">
                <a:solidFill>
                  <a:srgbClr val="000000"/>
                </a:solidFill>
                <a:uFill>
                  <a:solidFill>
                    <a:srgbClr val="FFFFFF"/>
                  </a:solidFill>
                </a:uFill>
                <a:latin typeface="Times New Roman"/>
              </a:rPr>
              <a:t>Central GBR is </a:t>
            </a:r>
            <a:r>
              <a:rPr lang="en-US" sz="2000" u="sng" strike="noStrike" spc="-1" dirty="0">
                <a:solidFill>
                  <a:schemeClr val="accent2"/>
                </a:solidFill>
                <a:uFill>
                  <a:solidFill>
                    <a:srgbClr val="FFFFFF"/>
                  </a:solidFill>
                </a:uFill>
                <a:latin typeface="Times New Roman"/>
              </a:rPr>
              <a:t>doing </a:t>
            </a:r>
            <a:r>
              <a:rPr lang="en-US" sz="2000" u="sng" strike="noStrike" spc="-1" dirty="0" smtClean="0">
                <a:solidFill>
                  <a:schemeClr val="accent2"/>
                </a:solidFill>
                <a:uFill>
                  <a:solidFill>
                    <a:srgbClr val="FFFFFF"/>
                  </a:solidFill>
                </a:uFill>
                <a:latin typeface="Times New Roman"/>
              </a:rPr>
              <a:t>well</a:t>
            </a:r>
          </a:p>
          <a:p>
            <a:pPr marL="342900" indent="-342900">
              <a:spcAft>
                <a:spcPts val="1200"/>
              </a:spcAft>
              <a:buFont typeface="Arial"/>
              <a:buChar char="•"/>
            </a:pPr>
            <a:r>
              <a:rPr lang="en-US" sz="2000" b="0" strike="noStrike" spc="-1" dirty="0" smtClean="0">
                <a:solidFill>
                  <a:srgbClr val="000000"/>
                </a:solidFill>
                <a:uFill>
                  <a:solidFill>
                    <a:srgbClr val="FFFFFF"/>
                  </a:solidFill>
                </a:uFill>
                <a:latin typeface="Times New Roman"/>
              </a:rPr>
              <a:t>Southern GBR is bouncing </a:t>
            </a:r>
            <a:r>
              <a:rPr lang="en-US" sz="2000" b="0" strike="noStrike" spc="-1" dirty="0" smtClean="0">
                <a:solidFill>
                  <a:srgbClr val="C0504D"/>
                </a:solidFill>
                <a:uFill>
                  <a:solidFill>
                    <a:srgbClr val="FFFFFF"/>
                  </a:solidFill>
                </a:uFill>
                <a:latin typeface="Times New Roman"/>
              </a:rPr>
              <a:t>back from a historic low </a:t>
            </a:r>
            <a:r>
              <a:rPr lang="en-US" sz="2000" b="0" strike="noStrike" spc="-1" dirty="0" smtClean="0">
                <a:solidFill>
                  <a:srgbClr val="000000"/>
                </a:solidFill>
                <a:uFill>
                  <a:solidFill>
                    <a:srgbClr val="FFFFFF"/>
                  </a:solidFill>
                </a:uFill>
                <a:latin typeface="Times New Roman"/>
              </a:rPr>
              <a:t>coverage caused by TC Hamish</a:t>
            </a:r>
          </a:p>
          <a:p>
            <a:pPr>
              <a:spcAft>
                <a:spcPts val="1200"/>
              </a:spcAft>
            </a:pPr>
            <a:endParaRPr lang="en-US" sz="2000" spc="-1" dirty="0">
              <a:solidFill>
                <a:srgbClr val="000000"/>
              </a:solidFill>
              <a:uFill>
                <a:solidFill>
                  <a:srgbClr val="FFFFFF"/>
                </a:solidFill>
              </a:uFill>
            </a:endParaRPr>
          </a:p>
          <a:p>
            <a:pPr algn="ctr"/>
            <a:r>
              <a:rPr lang="en-US" sz="2400" b="1" strike="noStrike" spc="-1" dirty="0" smtClean="0">
                <a:solidFill>
                  <a:srgbClr val="008000"/>
                </a:solidFill>
                <a:uFill>
                  <a:solidFill>
                    <a:srgbClr val="FFFFFF"/>
                  </a:solidFill>
                </a:uFill>
                <a:latin typeface="Times New Roman"/>
              </a:rPr>
              <a:t>GBR as a whole is about average despite massive bleaching event in the north</a:t>
            </a:r>
            <a:endParaRPr lang="en-US" sz="2400" b="1" spc="-1" dirty="0">
              <a:solidFill>
                <a:srgbClr val="008000"/>
              </a:solidFill>
              <a:uFill>
                <a:solidFill>
                  <a:srgbClr val="FFFFFF"/>
                </a:solidFill>
              </a:uFill>
            </a:endParaRPr>
          </a:p>
          <a:p>
            <a:pPr algn="ctr"/>
            <a:endParaRPr lang="en-US" sz="1000" dirty="0" smtClean="0"/>
          </a:p>
          <a:p>
            <a:pPr algn="ctr"/>
            <a:endParaRPr lang="en-US" sz="1000" dirty="0" smtClean="0"/>
          </a:p>
          <a:p>
            <a:pPr algn="ctr">
              <a:lnSpc>
                <a:spcPct val="100000"/>
              </a:lnSpc>
            </a:pPr>
            <a:r>
              <a:rPr lang="en-US" sz="2000" dirty="0" smtClean="0"/>
              <a:t>For </a:t>
            </a:r>
            <a:r>
              <a:rPr lang="en-US" sz="2000" dirty="0"/>
              <a:t>99% of the corals of the GBR, </a:t>
            </a:r>
          </a:p>
          <a:p>
            <a:pPr algn="ctr">
              <a:lnSpc>
                <a:spcPct val="100000"/>
              </a:lnSpc>
            </a:pPr>
            <a:r>
              <a:rPr lang="en-US" sz="2000" dirty="0" smtClean="0"/>
              <a:t>there </a:t>
            </a:r>
            <a:r>
              <a:rPr lang="en-US" sz="2000" dirty="0"/>
              <a:t>is an 11% increase since the 1940’</a:t>
            </a:r>
            <a:r>
              <a:rPr lang="en-US" sz="2000" dirty="0" smtClean="0"/>
              <a:t>s</a:t>
            </a:r>
            <a:endParaRPr lang="en-US" sz="2000" b="0" strike="noStrike" spc="-1" dirty="0">
              <a:solidFill>
                <a:srgbClr val="000000"/>
              </a:solidFill>
              <a:uFill>
                <a:solidFill>
                  <a:srgbClr val="FFFFFF"/>
                </a:solidFill>
              </a:uFill>
              <a:latin typeface="Arial"/>
            </a:endParaRPr>
          </a:p>
          <a:p>
            <a:pPr algn="ctr">
              <a:lnSpc>
                <a:spcPct val="100000"/>
              </a:lnSpc>
              <a:spcAft>
                <a:spcPts val="1200"/>
              </a:spcAft>
            </a:pPr>
            <a:endParaRPr lang="en-US" sz="3200" b="0" strike="noStrike" spc="-1" dirty="0">
              <a:solidFill>
                <a:srgbClr val="000000"/>
              </a:solidFill>
              <a:uFill>
                <a:solidFill>
                  <a:srgbClr val="FFFFFF"/>
                </a:solidFill>
              </a:uFill>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Shape 1"/>
          <p:cNvSpPr txBox="1"/>
          <p:nvPr/>
        </p:nvSpPr>
        <p:spPr>
          <a:xfrm>
            <a:off x="755640" y="188640"/>
            <a:ext cx="7772040" cy="1469520"/>
          </a:xfrm>
          <a:prstGeom prst="rect">
            <a:avLst/>
          </a:prstGeom>
          <a:noFill/>
          <a:ln>
            <a:noFill/>
          </a:ln>
        </p:spPr>
        <p:txBody>
          <a:bodyPr anchor="ctr"/>
          <a:lstStyle/>
          <a:p>
            <a:pPr algn="ctr">
              <a:lnSpc>
                <a:spcPct val="100000"/>
              </a:lnSpc>
            </a:pPr>
            <a:r>
              <a:rPr lang="en-US" sz="3200" b="0" strike="noStrike" spc="-1">
                <a:solidFill>
                  <a:srgbClr val="000000"/>
                </a:solidFill>
                <a:uFill>
                  <a:solidFill>
                    <a:srgbClr val="FFFFFF"/>
                  </a:solidFill>
                </a:uFill>
                <a:latin typeface="Times New Roman"/>
              </a:rPr>
              <a:t>If the sea level rises there will be far more coral on the “reef flats” which were killed by sealevels falling over the last 5000 years
</a:t>
            </a:r>
          </a:p>
        </p:txBody>
      </p:sp>
      <p:sp>
        <p:nvSpPr>
          <p:cNvPr id="270" name="TextShape 2"/>
          <p:cNvSpPr txBox="1"/>
          <p:nvPr/>
        </p:nvSpPr>
        <p:spPr>
          <a:xfrm>
            <a:off x="1371600" y="3886200"/>
            <a:ext cx="6400440" cy="1752120"/>
          </a:xfrm>
          <a:prstGeom prst="rect">
            <a:avLst/>
          </a:prstGeom>
          <a:noFill/>
          <a:ln>
            <a:noFill/>
          </a:ln>
        </p:spPr>
        <p:txBody>
          <a:bodyPr/>
          <a:lstStyle/>
          <a:p>
            <a:pPr algn="ctr"/>
            <a:endParaRPr lang="en-US" sz="3200" b="0" strike="noStrike" spc="-1">
              <a:solidFill>
                <a:srgbClr val="000000"/>
              </a:solidFill>
              <a:uFill>
                <a:solidFill>
                  <a:srgbClr val="FFFFFF"/>
                </a:solidFill>
              </a:uFill>
              <a:latin typeface="Arial"/>
            </a:endParaRPr>
          </a:p>
        </p:txBody>
      </p:sp>
      <p:pic>
        <p:nvPicPr>
          <p:cNvPr id="271" name="Picture 3"/>
          <p:cNvPicPr/>
          <p:nvPr/>
        </p:nvPicPr>
        <p:blipFill>
          <a:blip r:embed="rId2"/>
          <a:stretch/>
        </p:blipFill>
        <p:spPr>
          <a:xfrm>
            <a:off x="69840" y="1340640"/>
            <a:ext cx="9143640" cy="5580720"/>
          </a:xfrm>
          <a:prstGeom prst="rect">
            <a:avLst/>
          </a:prstGeom>
          <a:ln>
            <a:noFill/>
          </a:ln>
        </p:spPr>
      </p:pic>
      <p:sp>
        <p:nvSpPr>
          <p:cNvPr id="272" name="CustomShape 3"/>
          <p:cNvSpPr/>
          <p:nvPr/>
        </p:nvSpPr>
        <p:spPr>
          <a:xfrm>
            <a:off x="3708000" y="2520360"/>
            <a:ext cx="230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a:solidFill>
                  <a:srgbClr val="000000"/>
                </a:solidFill>
                <a:uFill>
                  <a:solidFill>
                    <a:srgbClr val="FFFFFF"/>
                  </a:solidFill>
                </a:uFill>
                <a:latin typeface="Times New Roman"/>
              </a:rPr>
              <a:t>Reef flat</a:t>
            </a:r>
            <a:endParaRPr lang="en-US" sz="1800" b="0" strike="noStrike" spc="-1">
              <a:solidFill>
                <a:srgbClr val="000000"/>
              </a:solidFill>
              <a:uFill>
                <a:solidFill>
                  <a:srgbClr val="FFFFFF"/>
                </a:solidFill>
              </a:uFill>
              <a:latin typeface="Arial"/>
            </a:endParaRPr>
          </a:p>
        </p:txBody>
      </p:sp>
      <p:sp>
        <p:nvSpPr>
          <p:cNvPr id="273" name="CustomShape 4"/>
          <p:cNvSpPr/>
          <p:nvPr/>
        </p:nvSpPr>
        <p:spPr>
          <a:xfrm flipH="1">
            <a:off x="1547640" y="2997000"/>
            <a:ext cx="1944000" cy="888840"/>
          </a:xfrm>
          <a:custGeom>
            <a:avLst/>
            <a:gdLst/>
            <a:ahLst/>
            <a:cxnLst/>
            <a:rect l="l" t="t" r="r" b="b"/>
            <a:pathLst>
              <a:path w="21600" h="21600">
                <a:moveTo>
                  <a:pt x="0" y="0"/>
                </a:moveTo>
                <a:lnTo>
                  <a:pt x="21600" y="21600"/>
                </a:lnTo>
              </a:path>
            </a:pathLst>
          </a:custGeom>
          <a:noFill/>
          <a:ln w="57240">
            <a:round/>
            <a:tailEnd type="triangle" w="med" len="med"/>
          </a:ln>
        </p:spPr>
        <p:style>
          <a:lnRef idx="1">
            <a:schemeClr val="dk1"/>
          </a:lnRef>
          <a:fillRef idx="0">
            <a:schemeClr val="dk1"/>
          </a:fillRef>
          <a:effectRef idx="0">
            <a:schemeClr val="dk1"/>
          </a:effectRef>
          <a:fontRef idx="minor"/>
        </p:style>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Shape 1"/>
          <p:cNvSpPr txBox="1"/>
          <p:nvPr/>
        </p:nvSpPr>
        <p:spPr>
          <a:xfrm>
            <a:off x="4818240" y="1614960"/>
            <a:ext cx="4032000" cy="3411360"/>
          </a:xfrm>
          <a:prstGeom prst="rect">
            <a:avLst/>
          </a:prstGeom>
          <a:noFill/>
          <a:ln>
            <a:noFill/>
          </a:ln>
        </p:spPr>
        <p:txBody>
          <a:bodyPr anchor="ctr"/>
          <a:lstStyle/>
          <a:p>
            <a:pPr algn="ctr">
              <a:lnSpc>
                <a:spcPct val="100000"/>
              </a:lnSpc>
            </a:pPr>
            <a:r>
              <a:rPr lang="en-US" sz="2400" b="0" strike="noStrike" spc="-1">
                <a:solidFill>
                  <a:srgbClr val="000000"/>
                </a:solidFill>
                <a:uFill>
                  <a:solidFill>
                    <a:srgbClr val="FFFFFF"/>
                  </a:solidFill>
                </a:uFill>
                <a:latin typeface="Times New Roman"/>
              </a:rPr>
              <a:t>Famous pictures supposedly showing decline of the inshore GBR.
We actually can’t be sure where the 1883 picture was taken to better than 2 km.
“at a location …near the vicinity of Stone Island”
</a:t>
            </a:r>
            <a:endParaRPr lang="en-US" sz="3200" b="0" strike="noStrike" spc="-1">
              <a:solidFill>
                <a:srgbClr val="000000"/>
              </a:solidFill>
              <a:uFill>
                <a:solidFill>
                  <a:srgbClr val="FFFFFF"/>
                </a:solidFill>
              </a:uFill>
              <a:latin typeface="Times New Roman"/>
            </a:endParaRPr>
          </a:p>
        </p:txBody>
      </p:sp>
      <p:sp>
        <p:nvSpPr>
          <p:cNvPr id="275" name="TextShape 2"/>
          <p:cNvSpPr txBox="1"/>
          <p:nvPr/>
        </p:nvSpPr>
        <p:spPr>
          <a:xfrm>
            <a:off x="3630960" y="4834440"/>
            <a:ext cx="5507640" cy="1772280"/>
          </a:xfrm>
          <a:prstGeom prst="rect">
            <a:avLst/>
          </a:prstGeom>
          <a:noFill/>
          <a:ln>
            <a:noFill/>
          </a:ln>
        </p:spPr>
        <p:txBody>
          <a:bodyPr/>
          <a:lstStyle/>
          <a:p>
            <a:pPr algn="ctr">
              <a:lnSpc>
                <a:spcPct val="100000"/>
              </a:lnSpc>
            </a:pPr>
            <a:r>
              <a:rPr lang="en-US" sz="1200" b="0" strike="noStrike" spc="-1">
                <a:solidFill>
                  <a:srgbClr val="000000"/>
                </a:solidFill>
                <a:uFill>
                  <a:solidFill>
                    <a:srgbClr val="FFFFFF"/>
                  </a:solidFill>
                </a:uFill>
                <a:latin typeface="Times New Roman"/>
              </a:rPr>
              <a:t>.</a:t>
            </a:r>
            <a:endParaRPr lang="en-US" sz="3200" b="0" strike="noStrike" spc="-1">
              <a:solidFill>
                <a:srgbClr val="000000"/>
              </a:solidFill>
              <a:uFill>
                <a:solidFill>
                  <a:srgbClr val="FFFFFF"/>
                </a:solidFill>
              </a:uFill>
              <a:latin typeface="Arial"/>
            </a:endParaRPr>
          </a:p>
        </p:txBody>
      </p:sp>
      <p:pic>
        <p:nvPicPr>
          <p:cNvPr id="276" name="Picture 2"/>
          <p:cNvPicPr/>
          <p:nvPr/>
        </p:nvPicPr>
        <p:blipFill>
          <a:blip r:embed="rId2"/>
          <a:stretch/>
        </p:blipFill>
        <p:spPr>
          <a:xfrm>
            <a:off x="2160" y="0"/>
            <a:ext cx="4497480" cy="685764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1694520" y="4728240"/>
            <a:ext cx="5901480" cy="1876320"/>
          </a:xfrm>
          <a:prstGeom prst="rect">
            <a:avLst/>
          </a:prstGeom>
          <a:noFill/>
          <a:ln>
            <a:noFill/>
          </a:ln>
        </p:spPr>
        <p:txBody>
          <a:bodyPr anchor="ctr"/>
          <a:lstStyle/>
          <a:p>
            <a:pPr algn="ctr">
              <a:lnSpc>
                <a:spcPct val="100000"/>
              </a:lnSpc>
            </a:pPr>
            <a:r>
              <a:rPr lang="en-US" sz="1800" b="0" strike="noStrike" spc="-1">
                <a:solidFill>
                  <a:srgbClr val="000000"/>
                </a:solidFill>
                <a:uFill>
                  <a:solidFill>
                    <a:srgbClr val="FFFFFF"/>
                  </a:solidFill>
                </a:uFill>
                <a:latin typeface="Times New Roman"/>
              </a:rPr>
              <a:t>There is beautiful coral “at a location …near the vicinity of Stone Island”</a:t>
            </a:r>
            <a:endParaRPr lang="en-US" sz="3200" b="0" strike="noStrike" spc="-1">
              <a:solidFill>
                <a:srgbClr val="000000"/>
              </a:solidFill>
              <a:uFill>
                <a:solidFill>
                  <a:srgbClr val="FFFFFF"/>
                </a:solidFill>
              </a:uFill>
              <a:latin typeface="Times New Roman"/>
            </a:endParaRPr>
          </a:p>
        </p:txBody>
      </p:sp>
      <p:pic>
        <p:nvPicPr>
          <p:cNvPr id="278" name="Picture 3"/>
          <p:cNvPicPr/>
          <p:nvPr/>
        </p:nvPicPr>
        <p:blipFill>
          <a:blip r:embed="rId3"/>
          <a:stretch/>
        </p:blipFill>
        <p:spPr>
          <a:xfrm>
            <a:off x="0" y="116640"/>
            <a:ext cx="5579640" cy="4114440"/>
          </a:xfrm>
          <a:prstGeom prst="rect">
            <a:avLst/>
          </a:prstGeom>
          <a:ln>
            <a:noFill/>
          </a:ln>
        </p:spPr>
      </p:pic>
      <p:pic>
        <p:nvPicPr>
          <p:cNvPr id="279" name="Picture 4"/>
          <p:cNvPicPr/>
          <p:nvPr/>
        </p:nvPicPr>
        <p:blipFill>
          <a:blip r:embed="rId4"/>
          <a:stretch/>
        </p:blipFill>
        <p:spPr>
          <a:xfrm>
            <a:off x="5580000" y="253080"/>
            <a:ext cx="3456000" cy="4615560"/>
          </a:xfrm>
          <a:prstGeom prst="rect">
            <a:avLst/>
          </a:prstGeom>
          <a:ln>
            <a:noFill/>
          </a:ln>
        </p:spPr>
      </p:pic>
      <p:sp>
        <p:nvSpPr>
          <p:cNvPr id="280" name="TextShape 2"/>
          <p:cNvSpPr txBox="1"/>
          <p:nvPr/>
        </p:nvSpPr>
        <p:spPr>
          <a:xfrm>
            <a:off x="685800" y="1981080"/>
            <a:ext cx="2157480" cy="4114440"/>
          </a:xfrm>
          <a:prstGeom prst="rect">
            <a:avLst/>
          </a:prstGeom>
          <a:noFill/>
          <a:ln>
            <a:noFill/>
          </a:ln>
        </p:spPr>
        <p:txBody>
          <a:bodyPr/>
          <a:lstStyle/>
          <a:p>
            <a:endParaRPr lang="en-US" sz="3200" b="0" strike="noStrike" spc="-1">
              <a:solidFill>
                <a:srgbClr val="000000"/>
              </a:solidFill>
              <a:uFill>
                <a:solidFill>
                  <a:srgbClr val="FFFFFF"/>
                </a:solidFill>
              </a:uFill>
              <a:latin typeface="Times New Roman"/>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Shape 1"/>
          <p:cNvSpPr txBox="1"/>
          <p:nvPr/>
        </p:nvSpPr>
        <p:spPr>
          <a:xfrm>
            <a:off x="685800" y="464340"/>
            <a:ext cx="7772040" cy="1142640"/>
          </a:xfrm>
          <a:prstGeom prst="rect">
            <a:avLst/>
          </a:prstGeom>
          <a:noFill/>
          <a:ln>
            <a:noFill/>
          </a:ln>
        </p:spPr>
        <p:txBody>
          <a:bodyPr anchor="ctr"/>
          <a:lstStyle/>
          <a:p>
            <a:pPr algn="ctr">
              <a:lnSpc>
                <a:spcPct val="100000"/>
              </a:lnSpc>
            </a:pPr>
            <a:r>
              <a:rPr lang="en-US" sz="3600" b="0" strike="noStrike" spc="-1" dirty="0">
                <a:solidFill>
                  <a:srgbClr val="000000"/>
                </a:solidFill>
                <a:uFill>
                  <a:solidFill>
                    <a:srgbClr val="FFFFFF"/>
                  </a:solidFill>
                </a:uFill>
                <a:latin typeface="Times New Roman"/>
              </a:rPr>
              <a:t>
</a:t>
            </a:r>
            <a:r>
              <a:rPr lang="en-US" sz="3600" b="0" i="1" strike="noStrike" spc="-1" dirty="0">
                <a:solidFill>
                  <a:srgbClr val="FF0000"/>
                </a:solidFill>
                <a:uFill>
                  <a:solidFill>
                    <a:srgbClr val="FFFFFF"/>
                  </a:solidFill>
                </a:uFill>
                <a:latin typeface="Times New Roman"/>
              </a:rPr>
              <a:t>The Replication </a:t>
            </a:r>
            <a:r>
              <a:rPr lang="en-US" sz="3600" b="0" i="1" strike="noStrike" spc="-1" dirty="0" smtClean="0">
                <a:solidFill>
                  <a:srgbClr val="FF0000"/>
                </a:solidFill>
                <a:uFill>
                  <a:solidFill>
                    <a:srgbClr val="FFFFFF"/>
                  </a:solidFill>
                </a:uFill>
                <a:latin typeface="Times New Roman"/>
              </a:rPr>
              <a:t>Crisis</a:t>
            </a:r>
            <a:r>
              <a:rPr lang="en-US" sz="3600" b="0" strike="noStrike" spc="-1" dirty="0" smtClean="0">
                <a:solidFill>
                  <a:srgbClr val="000000"/>
                </a:solidFill>
                <a:uFill>
                  <a:solidFill>
                    <a:srgbClr val="FFFFFF"/>
                  </a:solidFill>
                </a:uFill>
                <a:latin typeface="Times New Roman"/>
              </a:rPr>
              <a:t>:</a:t>
            </a:r>
            <a:r>
              <a:rPr lang="en-US" sz="3600" b="0" strike="noStrike" spc="-1" dirty="0">
                <a:solidFill>
                  <a:srgbClr val="000000"/>
                </a:solidFill>
                <a:uFill>
                  <a:solidFill>
                    <a:srgbClr val="FFFFFF"/>
                  </a:solidFill>
                </a:uFill>
                <a:latin typeface="Times New Roman"/>
              </a:rPr>
              <a:t>
50% of recent science literature is wrong</a:t>
            </a:r>
          </a:p>
        </p:txBody>
      </p:sp>
      <p:sp>
        <p:nvSpPr>
          <p:cNvPr id="287" name="TextShape 2"/>
          <p:cNvSpPr txBox="1"/>
          <p:nvPr/>
        </p:nvSpPr>
        <p:spPr>
          <a:xfrm>
            <a:off x="685800" y="2304910"/>
            <a:ext cx="7772040" cy="3386880"/>
          </a:xfrm>
          <a:prstGeom prst="rect">
            <a:avLst/>
          </a:prstGeom>
          <a:noFill/>
          <a:ln>
            <a:noFill/>
          </a:ln>
        </p:spPr>
        <p:txBody>
          <a:bodyPr/>
          <a:lstStyle/>
          <a:p>
            <a:pPr marL="343080" indent="-342720">
              <a:lnSpc>
                <a:spcPct val="100000"/>
              </a:lnSpc>
              <a:buClr>
                <a:srgbClr val="000000"/>
              </a:buClr>
              <a:buFont typeface="Symbol" charset="2"/>
              <a:buChar char=""/>
            </a:pPr>
            <a:r>
              <a:rPr lang="en-GB" sz="2400" b="0" strike="noStrike" spc="-1" dirty="0" smtClean="0">
                <a:solidFill>
                  <a:srgbClr val="000000"/>
                </a:solidFill>
                <a:uFill>
                  <a:solidFill>
                    <a:srgbClr val="FFFFFF"/>
                  </a:solidFill>
                </a:uFill>
                <a:latin typeface="Times New Roman"/>
              </a:rPr>
              <a:t>It is not just climate science and GBR science that is corrupted. There is a problem with almost all science except that used by industry.</a:t>
            </a:r>
            <a:endParaRPr lang="en-GB" sz="3200" b="0" strike="noStrike" spc="-1" dirty="0" smtClean="0">
              <a:solidFill>
                <a:srgbClr val="000000"/>
              </a:solidFill>
              <a:uFill>
                <a:solidFill>
                  <a:srgbClr val="FFFFFF"/>
                </a:solidFill>
              </a:uFill>
              <a:latin typeface="Times New Roman"/>
            </a:endParaRPr>
          </a:p>
          <a:p>
            <a:pPr marL="343080" indent="-342720">
              <a:lnSpc>
                <a:spcPct val="100000"/>
              </a:lnSpc>
              <a:buClr>
                <a:srgbClr val="000000"/>
              </a:buClr>
              <a:buFont typeface="Symbol" charset="2"/>
              <a:buChar char=""/>
            </a:pPr>
            <a:r>
              <a:rPr lang="en-GB" sz="2400" b="0" strike="noStrike" spc="-1" dirty="0" smtClean="0">
                <a:solidFill>
                  <a:srgbClr val="000000"/>
                </a:solidFill>
                <a:uFill>
                  <a:solidFill>
                    <a:srgbClr val="FFFFFF"/>
                  </a:solidFill>
                </a:uFill>
                <a:latin typeface="Times New Roman"/>
              </a:rPr>
              <a:t>This gives us a great opportunity to fix the broken scientific quality control systems that plague us.</a:t>
            </a:r>
            <a:endParaRPr lang="en-GB" sz="3200" b="0" strike="noStrike" spc="-1" dirty="0" smtClean="0">
              <a:solidFill>
                <a:srgbClr val="000000"/>
              </a:solidFill>
              <a:uFill>
                <a:solidFill>
                  <a:srgbClr val="FFFFFF"/>
                </a:solidFill>
              </a:uFill>
              <a:latin typeface="Times New Roman"/>
            </a:endParaRPr>
          </a:p>
          <a:p>
            <a:pPr marL="343080" indent="-342720">
              <a:lnSpc>
                <a:spcPct val="100000"/>
              </a:lnSpc>
              <a:buClr>
                <a:srgbClr val="000000"/>
              </a:buClr>
              <a:buFont typeface="Symbol" charset="2"/>
              <a:buChar char=""/>
            </a:pPr>
            <a:r>
              <a:rPr lang="en-GB" sz="2400" b="0" strike="noStrike" spc="-1" dirty="0" smtClean="0">
                <a:solidFill>
                  <a:srgbClr val="000000"/>
                </a:solidFill>
                <a:uFill>
                  <a:solidFill>
                    <a:srgbClr val="FFFFFF"/>
                  </a:solidFill>
                </a:uFill>
                <a:latin typeface="Times New Roman"/>
              </a:rPr>
              <a:t>The replication crisis is recognised by mainstream science organisations.</a:t>
            </a:r>
            <a:endParaRPr lang="en-GB" sz="3200" b="0" strike="noStrike" spc="-1" dirty="0" smtClean="0">
              <a:solidFill>
                <a:srgbClr val="000000"/>
              </a:solidFill>
              <a:uFill>
                <a:solidFill>
                  <a:srgbClr val="FFFFFF"/>
                </a:solidFill>
              </a:uFill>
              <a:latin typeface="Times New Roman"/>
            </a:endParaRPr>
          </a:p>
          <a:p>
            <a:pPr marL="343080" indent="-342720">
              <a:lnSpc>
                <a:spcPct val="100000"/>
              </a:lnSpc>
              <a:buClr>
                <a:srgbClr val="000000"/>
              </a:buClr>
              <a:buFont typeface="Symbol" charset="2"/>
              <a:buChar char=""/>
            </a:pPr>
            <a:r>
              <a:rPr lang="en-GB" sz="2400" b="0" strike="noStrike" spc="-1" dirty="0" smtClean="0">
                <a:solidFill>
                  <a:srgbClr val="000000"/>
                </a:solidFill>
                <a:uFill>
                  <a:solidFill>
                    <a:srgbClr val="FFFFFF"/>
                  </a:solidFill>
                </a:uFill>
                <a:latin typeface="Times New Roman"/>
              </a:rPr>
              <a:t>The replication crisis obviously applies to climate science although the same organisation who accept the replication crisis claim climate science is totally reliable</a:t>
            </a:r>
            <a:endParaRPr lang="en-GB" sz="3200" b="0" strike="noStrike" spc="-1" dirty="0" smtClean="0">
              <a:solidFill>
                <a:srgbClr val="000000"/>
              </a:solidFill>
              <a:uFill>
                <a:solidFill>
                  <a:srgbClr val="FFFFFF"/>
                </a:solidFill>
              </a:uFill>
              <a:latin typeface="Times New Roman"/>
            </a:endParaRPr>
          </a:p>
          <a:p>
            <a:pPr>
              <a:lnSpc>
                <a:spcPct val="100000"/>
              </a:lnSpc>
            </a:pPr>
            <a:endParaRPr lang="en-US" sz="3200" b="0" strike="noStrike" spc="-1" dirty="0">
              <a:solidFill>
                <a:srgbClr val="000000"/>
              </a:solidFill>
              <a:uFill>
                <a:solidFill>
                  <a:srgbClr val="FFFFFF"/>
                </a:solidFill>
              </a:uFill>
              <a:latin typeface="Times New Roman"/>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685800" y="213465"/>
            <a:ext cx="7772040" cy="1469520"/>
          </a:xfrm>
          <a:prstGeom prst="rect">
            <a:avLst/>
          </a:prstGeom>
          <a:noFill/>
          <a:ln>
            <a:noFill/>
          </a:ln>
        </p:spPr>
        <p:txBody>
          <a:bodyPr anchor="ctr"/>
          <a:lstStyle/>
          <a:p>
            <a:pPr algn="ctr">
              <a:lnSpc>
                <a:spcPct val="100000"/>
              </a:lnSpc>
            </a:pPr>
            <a:r>
              <a:rPr lang="en-US" sz="4400" b="0" strike="noStrike" spc="-1" dirty="0">
                <a:solidFill>
                  <a:srgbClr val="FF0000"/>
                </a:solidFill>
                <a:uFill>
                  <a:solidFill>
                    <a:srgbClr val="FFFFFF"/>
                  </a:solidFill>
                </a:uFill>
                <a:latin typeface="Times New Roman"/>
              </a:rPr>
              <a:t>Conclusion</a:t>
            </a:r>
            <a:endParaRPr lang="en-US" sz="3200" b="0" strike="noStrike" spc="-1" dirty="0">
              <a:solidFill>
                <a:srgbClr val="FF0000"/>
              </a:solidFill>
              <a:uFill>
                <a:solidFill>
                  <a:srgbClr val="FFFFFF"/>
                </a:solidFill>
              </a:uFill>
              <a:latin typeface="Times New Roman"/>
            </a:endParaRPr>
          </a:p>
        </p:txBody>
      </p:sp>
      <p:sp>
        <p:nvSpPr>
          <p:cNvPr id="310" name="TextShape 2"/>
          <p:cNvSpPr txBox="1"/>
          <p:nvPr/>
        </p:nvSpPr>
        <p:spPr>
          <a:xfrm>
            <a:off x="685801" y="1949020"/>
            <a:ext cx="7865532" cy="2223832"/>
          </a:xfrm>
          <a:prstGeom prst="rect">
            <a:avLst/>
          </a:prstGeom>
          <a:noFill/>
          <a:ln>
            <a:noFill/>
          </a:ln>
        </p:spPr>
        <p:txBody>
          <a:bodyPr/>
          <a:lstStyle/>
          <a:p>
            <a:pPr algn="ctr">
              <a:lnSpc>
                <a:spcPct val="100000"/>
              </a:lnSpc>
            </a:pPr>
            <a:r>
              <a:rPr lang="en-US" sz="2400" b="0" strike="noStrike" spc="-1" dirty="0">
                <a:solidFill>
                  <a:srgbClr val="000000"/>
                </a:solidFill>
                <a:uFill>
                  <a:solidFill>
                    <a:srgbClr val="FFFFFF"/>
                  </a:solidFill>
                </a:uFill>
                <a:latin typeface="Times New Roman"/>
              </a:rPr>
              <a:t>We must concentrate on using the replication crisis to develop better quality control systems for all of science. </a:t>
            </a:r>
            <a:endParaRPr lang="en-US" sz="2400" b="0" strike="noStrike" spc="-1" dirty="0" smtClean="0">
              <a:solidFill>
                <a:srgbClr val="000000"/>
              </a:solidFill>
              <a:uFill>
                <a:solidFill>
                  <a:srgbClr val="FFFFFF"/>
                </a:solidFill>
              </a:uFill>
              <a:latin typeface="Times New Roman"/>
            </a:endParaRPr>
          </a:p>
          <a:p>
            <a:pPr algn="ctr">
              <a:lnSpc>
                <a:spcPct val="100000"/>
              </a:lnSpc>
            </a:pPr>
            <a:endParaRPr lang="en-US" sz="1000" b="0" strike="noStrike" spc="-1" dirty="0" smtClean="0">
              <a:solidFill>
                <a:srgbClr val="000000"/>
              </a:solidFill>
              <a:uFill>
                <a:solidFill>
                  <a:srgbClr val="FFFFFF"/>
                </a:solidFill>
              </a:uFill>
              <a:latin typeface="Times New Roman"/>
            </a:endParaRPr>
          </a:p>
          <a:p>
            <a:pPr algn="ctr">
              <a:lnSpc>
                <a:spcPct val="100000"/>
              </a:lnSpc>
            </a:pPr>
            <a:r>
              <a:rPr lang="en-US" sz="2400" b="0" strike="noStrike" spc="-1" dirty="0" smtClean="0">
                <a:solidFill>
                  <a:srgbClr val="000000"/>
                </a:solidFill>
                <a:uFill>
                  <a:solidFill>
                    <a:srgbClr val="FFFFFF"/>
                  </a:solidFill>
                </a:uFill>
                <a:latin typeface="Times New Roman"/>
              </a:rPr>
              <a:t>Argue </a:t>
            </a:r>
            <a:r>
              <a:rPr lang="en-US" sz="2400" b="0" strike="noStrike" spc="-1" dirty="0">
                <a:solidFill>
                  <a:srgbClr val="000000"/>
                </a:solidFill>
                <a:uFill>
                  <a:solidFill>
                    <a:srgbClr val="FFFFFF"/>
                  </a:solidFill>
                </a:uFill>
                <a:latin typeface="Times New Roman"/>
              </a:rPr>
              <a:t>less about the science and more about the systems of quality control</a:t>
            </a:r>
            <a:r>
              <a:rPr lang="en-US" sz="2400" b="0" strike="noStrike" spc="-1" dirty="0" smtClean="0">
                <a:solidFill>
                  <a:srgbClr val="000000"/>
                </a:solidFill>
                <a:uFill>
                  <a:solidFill>
                    <a:srgbClr val="FFFFFF"/>
                  </a:solidFill>
                </a:uFill>
                <a:latin typeface="Times New Roman"/>
              </a:rPr>
              <a:t>.</a:t>
            </a:r>
          </a:p>
          <a:p>
            <a:pPr algn="ctr">
              <a:lnSpc>
                <a:spcPct val="100000"/>
              </a:lnSpc>
            </a:pPr>
            <a:endParaRPr lang="en-US" sz="2400" spc="-1" dirty="0">
              <a:solidFill>
                <a:srgbClr val="000000"/>
              </a:solidFill>
              <a:uFill>
                <a:solidFill>
                  <a:srgbClr val="FFFFFF"/>
                </a:solidFill>
              </a:uFill>
              <a:latin typeface="Times New Roman"/>
            </a:endParaRPr>
          </a:p>
          <a:p>
            <a:pPr algn="ctr">
              <a:lnSpc>
                <a:spcPct val="100000"/>
              </a:lnSpc>
            </a:pPr>
            <a:endParaRPr lang="en-US" sz="2400" b="0" strike="noStrike" spc="-1" dirty="0">
              <a:solidFill>
                <a:srgbClr val="000000"/>
              </a:solidFill>
              <a:uFill>
                <a:solidFill>
                  <a:srgbClr val="FFFFFF"/>
                </a:solidFill>
              </a:uFill>
              <a:latin typeface="Arial"/>
            </a:endParaRPr>
          </a:p>
          <a:p>
            <a:pPr algn="ctr">
              <a:lnSpc>
                <a:spcPct val="100000"/>
              </a:lnSpc>
            </a:pPr>
            <a:r>
              <a:rPr lang="en-US" sz="2800" b="1" strike="noStrike" spc="-1" dirty="0">
                <a:solidFill>
                  <a:srgbClr val="0000FF"/>
                </a:solidFill>
                <a:uFill>
                  <a:solidFill>
                    <a:srgbClr val="FFFFFF"/>
                  </a:solidFill>
                </a:uFill>
                <a:latin typeface="Times New Roman"/>
              </a:rPr>
              <a:t>And don’t worry about the Great Barrier Reef</a:t>
            </a:r>
            <a:endParaRPr lang="en-US" sz="2800" b="1" strike="noStrike" spc="-1" dirty="0">
              <a:solidFill>
                <a:srgbClr val="0000FF"/>
              </a:solidFill>
              <a:uFill>
                <a:solidFill>
                  <a:srgbClr val="FFFFFF"/>
                </a:solidFill>
              </a:uFill>
              <a:latin typeface="Arial"/>
            </a:endParaRPr>
          </a:p>
          <a:p>
            <a:pPr algn="ctr">
              <a:lnSpc>
                <a:spcPct val="100000"/>
              </a:lnSpc>
            </a:pPr>
            <a:r>
              <a:rPr lang="en-US" sz="3200" b="1" strike="noStrike" spc="-1" dirty="0">
                <a:solidFill>
                  <a:srgbClr val="FF0000"/>
                </a:solidFill>
                <a:uFill>
                  <a:solidFill>
                    <a:srgbClr val="FFFFFF"/>
                  </a:solidFill>
                </a:uFill>
                <a:latin typeface="Times New Roman"/>
              </a:rPr>
              <a:t>It is </a:t>
            </a:r>
            <a:r>
              <a:rPr lang="en-US" sz="3200" b="1" strike="noStrike" spc="-1" dirty="0" smtClean="0">
                <a:solidFill>
                  <a:srgbClr val="FF0000"/>
                </a:solidFill>
                <a:uFill>
                  <a:solidFill>
                    <a:srgbClr val="FFFFFF"/>
                  </a:solidFill>
                </a:uFill>
                <a:latin typeface="Times New Roman"/>
              </a:rPr>
              <a:t>fine !</a:t>
            </a:r>
            <a:endParaRPr lang="en-US" sz="3200" b="1" strike="noStrike" spc="-1" dirty="0">
              <a:solidFill>
                <a:srgbClr val="FF0000"/>
              </a:solidFill>
              <a:uFill>
                <a:solidFill>
                  <a:srgbClr val="FFFFFF"/>
                </a:solidFill>
              </a:uFill>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37810" y="2515778"/>
            <a:ext cx="7813523" cy="4216539"/>
          </a:xfrm>
          <a:prstGeom prst="rect">
            <a:avLst/>
          </a:prstGeom>
          <a:noFill/>
        </p:spPr>
        <p:txBody>
          <a:bodyPr wrap="square" rtlCol="0">
            <a:spAutoFit/>
          </a:bodyPr>
          <a:lstStyle/>
          <a:p>
            <a:r>
              <a:rPr lang="en-GB" i="1" dirty="0" smtClean="0"/>
              <a:t>A controversial Australian marine scientist who rejects research showing major human-caused impacts on the Great Barrier Reef has been fired from James Cook University of Queensland, Australia.</a:t>
            </a:r>
          </a:p>
          <a:p>
            <a:endParaRPr lang="en-GB" sz="600" dirty="0" smtClean="0"/>
          </a:p>
          <a:p>
            <a:pPr algn="r"/>
            <a:r>
              <a:rPr lang="en-GB" sz="1400" dirty="0" smtClean="0"/>
              <a:t>The Guardian, May 21, 2018</a:t>
            </a:r>
          </a:p>
          <a:p>
            <a:endParaRPr lang="en-GB" dirty="0"/>
          </a:p>
          <a:p>
            <a:r>
              <a:rPr lang="en-GB" sz="1400" i="1" dirty="0"/>
              <a:t>I have written a couple of times about Peter </a:t>
            </a:r>
            <a:r>
              <a:rPr lang="en-GB" sz="1400" i="1" dirty="0" err="1" smtClean="0"/>
              <a:t>Ridd</a:t>
            </a:r>
            <a:r>
              <a:rPr lang="en-GB" sz="1400" i="1" dirty="0"/>
              <a:t>.</a:t>
            </a:r>
            <a:r>
              <a:rPr lang="en-GB" sz="1400" i="1" dirty="0" smtClean="0"/>
              <a:t> Professor </a:t>
            </a:r>
            <a:r>
              <a:rPr lang="en-GB" sz="1400" i="1" dirty="0" err="1"/>
              <a:t>Ridd</a:t>
            </a:r>
            <a:r>
              <a:rPr lang="en-GB" sz="1400" i="1" dirty="0"/>
              <a:t>, a well-published academic whose fields of research include coastal oceanography, reef systems and peer review, has been for ten years the Head of the School of Physics at James Cook University (JCU). When he drew attention to what he saw as exaggerations in the way fellow academics at his university were describing the condition of the Great Barrier Reef he was ‘disciplined’ by JCU, told that he was being </a:t>
            </a:r>
            <a:r>
              <a:rPr lang="en-GB" sz="1400" i="1" dirty="0" err="1"/>
              <a:t>uncollegial</a:t>
            </a:r>
            <a:r>
              <a:rPr lang="en-GB" sz="1400" i="1" dirty="0"/>
              <a:t>, and that if he did it again he would be charged with serious misconduct</a:t>
            </a:r>
            <a:r>
              <a:rPr lang="en-GB" sz="1400" i="1" dirty="0" smtClean="0"/>
              <a:t>.</a:t>
            </a:r>
          </a:p>
          <a:p>
            <a:endParaRPr lang="en-GB" sz="600" i="1" dirty="0"/>
          </a:p>
          <a:p>
            <a:pPr algn="r"/>
            <a:r>
              <a:rPr lang="en-GB" sz="1400" i="1" dirty="0"/>
              <a:t> </a:t>
            </a:r>
            <a:r>
              <a:rPr lang="en-GB" sz="1400" dirty="0" smtClean="0"/>
              <a:t>Don Aitkin:</a:t>
            </a:r>
            <a:r>
              <a:rPr lang="en-GB" sz="1400" i="1" dirty="0"/>
              <a:t> </a:t>
            </a:r>
            <a:r>
              <a:rPr lang="en-GB" sz="1400" dirty="0" smtClean="0">
                <a:hlinkClick r:id="rId2"/>
              </a:rPr>
              <a:t>http</a:t>
            </a:r>
            <a:r>
              <a:rPr lang="en-GB" sz="1400" dirty="0">
                <a:hlinkClick r:id="rId2"/>
              </a:rPr>
              <a:t>://donaitkin.com/the-unfolding-saga-of-peter-ridd</a:t>
            </a:r>
            <a:r>
              <a:rPr lang="en-GB" sz="1400" dirty="0" smtClean="0">
                <a:hlinkClick r:id="rId2"/>
              </a:rPr>
              <a:t>/</a:t>
            </a:r>
            <a:endParaRPr lang="en-GB" sz="1400" dirty="0" smtClean="0"/>
          </a:p>
          <a:p>
            <a:pPr algn="ctr"/>
            <a:endParaRPr lang="en-GB" dirty="0" smtClean="0"/>
          </a:p>
          <a:p>
            <a:pPr algn="ctr"/>
            <a:r>
              <a:rPr lang="en-GB" b="1" dirty="0" smtClean="0">
                <a:solidFill>
                  <a:srgbClr val="FF6600"/>
                </a:solidFill>
              </a:rPr>
              <a:t>May I suggest a big round of applause</a:t>
            </a:r>
          </a:p>
          <a:p>
            <a:pPr algn="ctr"/>
            <a:r>
              <a:rPr lang="en-GB" b="1" dirty="0" smtClean="0">
                <a:solidFill>
                  <a:srgbClr val="FF6600"/>
                </a:solidFill>
              </a:rPr>
              <a:t>for this Great Scientist</a:t>
            </a:r>
          </a:p>
          <a:p>
            <a:pPr algn="ctr"/>
            <a:r>
              <a:rPr lang="en-GB" b="1" dirty="0" smtClean="0">
                <a:solidFill>
                  <a:srgbClr val="FF6600"/>
                </a:solidFill>
              </a:rPr>
              <a:t>Please, stand up in honour of our excellent colleague Peter </a:t>
            </a:r>
            <a:r>
              <a:rPr lang="en-GB" b="1" dirty="0" err="1" smtClean="0">
                <a:solidFill>
                  <a:srgbClr val="FF6600"/>
                </a:solidFill>
              </a:rPr>
              <a:t>Ridd</a:t>
            </a:r>
            <a:endParaRPr lang="en-GB" sz="1400" dirty="0" smtClean="0"/>
          </a:p>
        </p:txBody>
      </p:sp>
      <p:pic>
        <p:nvPicPr>
          <p:cNvPr id="4" name="Bildobjekt 3" descr="Skärmavbild 2018-09-01 kl. 23.15.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312" y="169330"/>
            <a:ext cx="5168900" cy="210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01522" y="1548186"/>
            <a:ext cx="7813524" cy="2769989"/>
          </a:xfrm>
          <a:prstGeom prst="rect">
            <a:avLst/>
          </a:prstGeom>
          <a:noFill/>
        </p:spPr>
        <p:txBody>
          <a:bodyPr wrap="square" rtlCol="0">
            <a:spAutoFit/>
          </a:bodyPr>
          <a:lstStyle/>
          <a:p>
            <a:pPr algn="ctr"/>
            <a:r>
              <a:rPr lang="en-GB" b="1" dirty="0">
                <a:solidFill>
                  <a:srgbClr val="FF6600"/>
                </a:solidFill>
              </a:rPr>
              <a:t>Basic misconception: </a:t>
            </a:r>
            <a:endParaRPr lang="en-GB" b="1" dirty="0" smtClean="0">
              <a:solidFill>
                <a:srgbClr val="FF6600"/>
              </a:solidFill>
            </a:endParaRPr>
          </a:p>
          <a:p>
            <a:pPr algn="ctr"/>
            <a:endParaRPr lang="en-GB" sz="600" dirty="0" smtClean="0"/>
          </a:p>
          <a:p>
            <a:pPr algn="ctr"/>
            <a:r>
              <a:rPr lang="en-GB" dirty="0" smtClean="0"/>
              <a:t>The </a:t>
            </a:r>
            <a:r>
              <a:rPr lang="en-GB" dirty="0"/>
              <a:t>whole world knows that the Great Barrier Reef (GBR) is on its last legs and that it is getting worse</a:t>
            </a:r>
            <a:r>
              <a:rPr lang="en-GB" dirty="0" smtClean="0"/>
              <a:t>.</a:t>
            </a:r>
          </a:p>
          <a:p>
            <a:endParaRPr lang="en-GB" dirty="0" smtClean="0"/>
          </a:p>
          <a:p>
            <a:endParaRPr lang="en-GB" dirty="0"/>
          </a:p>
          <a:p>
            <a:pPr algn="ctr"/>
            <a:r>
              <a:rPr lang="en-GB" b="1" dirty="0">
                <a:solidFill>
                  <a:srgbClr val="FF6600"/>
                </a:solidFill>
              </a:rPr>
              <a:t>Mass coral death: </a:t>
            </a:r>
            <a:endParaRPr lang="en-GB" b="1" dirty="0" smtClean="0">
              <a:solidFill>
                <a:srgbClr val="FF6600"/>
              </a:solidFill>
            </a:endParaRPr>
          </a:p>
          <a:p>
            <a:pPr algn="ctr"/>
            <a:endParaRPr lang="en-GB" sz="600" dirty="0"/>
          </a:p>
          <a:p>
            <a:pPr algn="ctr"/>
            <a:r>
              <a:rPr lang="en-GB" dirty="0" smtClean="0"/>
              <a:t>A </a:t>
            </a:r>
            <a:r>
              <a:rPr lang="en-GB" dirty="0"/>
              <a:t>story constructed </a:t>
            </a:r>
            <a:r>
              <a:rPr lang="en-GB" dirty="0" smtClean="0"/>
              <a:t>to </a:t>
            </a:r>
            <a:r>
              <a:rPr lang="en-GB" dirty="0"/>
              <a:t>demonstrate the disaster of global warming, </a:t>
            </a:r>
            <a:endParaRPr lang="en-GB" dirty="0" smtClean="0"/>
          </a:p>
          <a:p>
            <a:pPr algn="ctr"/>
            <a:r>
              <a:rPr lang="en-GB" dirty="0" smtClean="0"/>
              <a:t>and </a:t>
            </a:r>
            <a:r>
              <a:rPr lang="en-GB" dirty="0"/>
              <a:t>other human impacts.</a:t>
            </a:r>
          </a:p>
          <a:p>
            <a:endParaRPr lang="sv-SE" dirty="0"/>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468360" y="260280"/>
            <a:ext cx="7991280" cy="287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3600" b="0" u="sng" strike="noStrike" spc="-1">
                <a:solidFill>
                  <a:srgbClr val="000000"/>
                </a:solidFill>
                <a:uFill>
                  <a:solidFill>
                    <a:srgbClr val="FFFFFF"/>
                  </a:solidFill>
                </a:uFill>
                <a:latin typeface="Times New Roman"/>
              </a:rPr>
              <a:t>Mass Coral Death</a:t>
            </a:r>
            <a:endParaRPr lang="en-US" sz="1800" b="0" strike="noStrike" spc="-1">
              <a:solidFill>
                <a:srgbClr val="000000"/>
              </a:solidFill>
              <a:uFill>
                <a:solidFill>
                  <a:srgbClr val="FFFFFF"/>
                </a:solidFill>
              </a:uFill>
              <a:latin typeface="Arial"/>
            </a:endParaRPr>
          </a:p>
          <a:p>
            <a:pPr algn="ctr">
              <a:lnSpc>
                <a:spcPct val="100000"/>
              </a:lnSpc>
            </a:pPr>
            <a:r>
              <a:rPr lang="en-US" sz="2800" b="0" strike="noStrike" spc="-1">
                <a:solidFill>
                  <a:srgbClr val="000000"/>
                </a:solidFill>
                <a:uFill>
                  <a:solidFill>
                    <a:srgbClr val="FFFFFF"/>
                  </a:solidFill>
                </a:uFill>
                <a:latin typeface="Times New Roman"/>
              </a:rPr>
              <a:t>A story made in heaven to demonstrate the disaster of global warming, and other human impacts.</a:t>
            </a:r>
            <a:endParaRPr lang="en-US" sz="1800" b="0" strike="noStrike" spc="-1">
              <a:solidFill>
                <a:srgbClr val="000000"/>
              </a:solidFill>
              <a:uFill>
                <a:solidFill>
                  <a:srgbClr val="FFFFFF"/>
                </a:solidFill>
              </a:uFill>
              <a:latin typeface="Arial"/>
            </a:endParaRPr>
          </a:p>
          <a:p>
            <a:pPr algn="ctr">
              <a:lnSpc>
                <a:spcPct val="100000"/>
              </a:lnSpc>
            </a:pPr>
            <a:r>
              <a:rPr lang="en-US" sz="2800" b="0" strike="noStrike" spc="-1">
                <a:solidFill>
                  <a:srgbClr val="000000"/>
                </a:solidFill>
                <a:uFill>
                  <a:solidFill>
                    <a:srgbClr val="FFFFFF"/>
                  </a:solidFill>
                </a:uFill>
                <a:latin typeface="Times New Roman"/>
              </a:rPr>
              <a:t>They die in a spectacular way. </a:t>
            </a:r>
            <a:endParaRPr lang="en-US" sz="1800" b="0" strike="noStrike" spc="-1">
              <a:solidFill>
                <a:srgbClr val="000000"/>
              </a:solidFill>
              <a:uFill>
                <a:solidFill>
                  <a:srgbClr val="FFFFFF"/>
                </a:solidFill>
              </a:uFill>
              <a:latin typeface="Arial"/>
            </a:endParaRPr>
          </a:p>
          <a:p>
            <a:pPr algn="ctr">
              <a:lnSpc>
                <a:spcPct val="100000"/>
              </a:lnSpc>
            </a:pPr>
            <a:r>
              <a:rPr lang="en-US" sz="2800" b="0" strike="noStrike" spc="-1">
                <a:solidFill>
                  <a:srgbClr val="000000"/>
                </a:solidFill>
                <a:uFill>
                  <a:solidFill>
                    <a:srgbClr val="FFFFFF"/>
                  </a:solidFill>
                </a:uFill>
                <a:latin typeface="Times New Roman"/>
              </a:rPr>
              <a:t>Grow back quietly</a:t>
            </a:r>
            <a:endParaRPr lang="en-US" sz="1800" b="0" strike="noStrike" spc="-1">
              <a:solidFill>
                <a:srgbClr val="000000"/>
              </a:solidFill>
              <a:uFill>
                <a:solidFill>
                  <a:srgbClr val="FFFFFF"/>
                </a:solidFill>
              </a:uFill>
              <a:latin typeface="Arial"/>
            </a:endParaRPr>
          </a:p>
        </p:txBody>
      </p:sp>
      <p:pic>
        <p:nvPicPr>
          <p:cNvPr id="210" name="Picture 3"/>
          <p:cNvPicPr/>
          <p:nvPr/>
        </p:nvPicPr>
        <p:blipFill>
          <a:blip r:embed="rId3"/>
          <a:stretch/>
        </p:blipFill>
        <p:spPr>
          <a:xfrm>
            <a:off x="1369440" y="3186000"/>
            <a:ext cx="6189120" cy="3644640"/>
          </a:xfrm>
          <a:prstGeom prst="rect">
            <a:avLst/>
          </a:prstGeom>
          <a:ln>
            <a:noFill/>
          </a:ln>
        </p:spPr>
      </p:pic>
      <p:sp>
        <p:nvSpPr>
          <p:cNvPr id="211" name="CustomShape 2"/>
          <p:cNvSpPr/>
          <p:nvPr/>
        </p:nvSpPr>
        <p:spPr>
          <a:xfrm>
            <a:off x="7596360" y="6669360"/>
            <a:ext cx="575640" cy="25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100" b="1" strike="noStrike" spc="-1">
                <a:solidFill>
                  <a:srgbClr val="000000"/>
                </a:solidFill>
                <a:uFill>
                  <a:solidFill>
                    <a:srgbClr val="FFFFFF"/>
                  </a:solidFill>
                </a:uFill>
                <a:latin typeface="Times New Roman"/>
              </a:rPr>
              <a:t>noaa</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685800" y="609480"/>
            <a:ext cx="7772040" cy="1142640"/>
          </a:xfrm>
          <a:prstGeom prst="rect">
            <a:avLst/>
          </a:prstGeom>
          <a:noFill/>
          <a:ln>
            <a:noFill/>
          </a:ln>
        </p:spPr>
        <p:txBody>
          <a:bodyPr anchor="ctr"/>
          <a:lstStyle/>
          <a:p>
            <a:endParaRPr lang="en-US" sz="3200" b="0" strike="noStrike" spc="-1">
              <a:solidFill>
                <a:srgbClr val="000000"/>
              </a:solidFill>
              <a:uFill>
                <a:solidFill>
                  <a:srgbClr val="FFFFFF"/>
                </a:solidFill>
              </a:uFill>
              <a:latin typeface="Times New Roman"/>
            </a:endParaRPr>
          </a:p>
        </p:txBody>
      </p:sp>
      <p:pic>
        <p:nvPicPr>
          <p:cNvPr id="213" name="Content Placeholder 3"/>
          <p:cNvPicPr/>
          <p:nvPr/>
        </p:nvPicPr>
        <p:blipFill>
          <a:blip r:embed="rId3"/>
          <a:stretch/>
        </p:blipFill>
        <p:spPr>
          <a:xfrm>
            <a:off x="0" y="0"/>
            <a:ext cx="4211640" cy="2816280"/>
          </a:xfrm>
          <a:prstGeom prst="rect">
            <a:avLst/>
          </a:prstGeom>
          <a:ln>
            <a:noFill/>
          </a:ln>
        </p:spPr>
      </p:pic>
      <p:pic>
        <p:nvPicPr>
          <p:cNvPr id="214" name="Picture 4"/>
          <p:cNvPicPr/>
          <p:nvPr/>
        </p:nvPicPr>
        <p:blipFill>
          <a:blip r:embed="rId4"/>
          <a:stretch/>
        </p:blipFill>
        <p:spPr>
          <a:xfrm>
            <a:off x="0" y="2739240"/>
            <a:ext cx="6190920" cy="4123800"/>
          </a:xfrm>
          <a:prstGeom prst="rect">
            <a:avLst/>
          </a:prstGeom>
          <a:ln>
            <a:noFill/>
          </a:ln>
        </p:spPr>
      </p:pic>
      <p:pic>
        <p:nvPicPr>
          <p:cNvPr id="215" name="Picture 5"/>
          <p:cNvPicPr/>
          <p:nvPr/>
        </p:nvPicPr>
        <p:blipFill>
          <a:blip r:embed="rId5"/>
          <a:stretch/>
        </p:blipFill>
        <p:spPr>
          <a:xfrm>
            <a:off x="4284000" y="4246920"/>
            <a:ext cx="4859640" cy="2610720"/>
          </a:xfrm>
          <a:prstGeom prst="rect">
            <a:avLst/>
          </a:prstGeom>
          <a:ln>
            <a:noFill/>
          </a:ln>
        </p:spPr>
      </p:pic>
      <p:pic>
        <p:nvPicPr>
          <p:cNvPr id="216" name="Picture 4"/>
          <p:cNvPicPr/>
          <p:nvPr/>
        </p:nvPicPr>
        <p:blipFill>
          <a:blip r:embed="rId6"/>
          <a:stretch/>
        </p:blipFill>
        <p:spPr>
          <a:xfrm>
            <a:off x="4212000" y="0"/>
            <a:ext cx="4931640" cy="4409280"/>
          </a:xfrm>
          <a:prstGeom prst="rect">
            <a:avLst/>
          </a:prstGeom>
          <a:ln>
            <a:noFill/>
          </a:ln>
        </p:spPr>
      </p:pic>
      <p:sp>
        <p:nvSpPr>
          <p:cNvPr id="217" name="CustomShape 2"/>
          <p:cNvSpPr/>
          <p:nvPr/>
        </p:nvSpPr>
        <p:spPr>
          <a:xfrm>
            <a:off x="395640" y="2493000"/>
            <a:ext cx="244800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1" strike="noStrike" spc="-1">
                <a:solidFill>
                  <a:srgbClr val="000000"/>
                </a:solidFill>
                <a:uFill>
                  <a:solidFill>
                    <a:srgbClr val="FFFFFF"/>
                  </a:solidFill>
                </a:uFill>
                <a:latin typeface="Times New Roman"/>
              </a:rPr>
              <a:t>Robert harding.com</a:t>
            </a:r>
            <a:endParaRPr lang="en-US" sz="1800" b="0" strike="noStrike" spc="-1">
              <a:solidFill>
                <a:srgbClr val="000000"/>
              </a:solidFill>
              <a:uFill>
                <a:solidFill>
                  <a:srgbClr val="FFFFFF"/>
                </a:solidFill>
              </a:uFill>
              <a:latin typeface="Arial"/>
            </a:endParaRPr>
          </a:p>
        </p:txBody>
      </p:sp>
      <p:sp>
        <p:nvSpPr>
          <p:cNvPr id="218" name="CustomShape 3"/>
          <p:cNvSpPr/>
          <p:nvPr/>
        </p:nvSpPr>
        <p:spPr>
          <a:xfrm>
            <a:off x="7341120" y="6575040"/>
            <a:ext cx="1800000" cy="25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100" b="1" strike="noStrike" spc="-1">
                <a:solidFill>
                  <a:srgbClr val="000000"/>
                </a:solidFill>
                <a:uFill>
                  <a:solidFill>
                    <a:srgbClr val="FFFFFF"/>
                  </a:solidFill>
                </a:uFill>
                <a:latin typeface="Times New Roman"/>
              </a:rPr>
              <a:t>Private-scuba.com</a:t>
            </a:r>
            <a:endParaRPr lang="en-US" sz="1800" b="0" strike="noStrike" spc="-1">
              <a:solidFill>
                <a:srgbClr val="000000"/>
              </a:solidFill>
              <a:uFill>
                <a:solidFill>
                  <a:srgbClr val="FFFFFF"/>
                </a:solidFill>
              </a:uFill>
              <a:latin typeface="Arial"/>
            </a:endParaRPr>
          </a:p>
        </p:txBody>
      </p:sp>
      <p:sp>
        <p:nvSpPr>
          <p:cNvPr id="219" name="CustomShape 4"/>
          <p:cNvSpPr/>
          <p:nvPr/>
        </p:nvSpPr>
        <p:spPr>
          <a:xfrm flipH="1" flipV="1">
            <a:off x="2988000" y="1123920"/>
            <a:ext cx="3616560" cy="359640"/>
          </a:xfrm>
          <a:custGeom>
            <a:avLst/>
            <a:gdLst/>
            <a:ahLst/>
            <a:cxnLst/>
            <a:rect l="l" t="t" r="r" b="b"/>
            <a:pathLst>
              <a:path w="21600" h="21600">
                <a:moveTo>
                  <a:pt x="0" y="0"/>
                </a:moveTo>
                <a:lnTo>
                  <a:pt x="21600" y="21600"/>
                </a:lnTo>
              </a:path>
            </a:pathLst>
          </a:custGeom>
          <a:solidFill>
            <a:schemeClr val="accent1"/>
          </a:solidFill>
          <a:ln w="76320">
            <a:solidFill>
              <a:schemeClr val="tx1"/>
            </a:solidFill>
            <a:round/>
            <a:tailEnd type="arrow" w="med" len="med"/>
          </a:ln>
        </p:spPr>
        <p:style>
          <a:lnRef idx="0">
            <a:scrgbClr r="0" g="0" b="0"/>
          </a:lnRef>
          <a:fillRef idx="0">
            <a:scrgbClr r="0" g="0" b="0"/>
          </a:fillRef>
          <a:effectRef idx="0">
            <a:scrgbClr r="0" g="0" b="0"/>
          </a:effectRef>
          <a:fontRef idx="minor"/>
        </p:style>
      </p:sp>
      <p:sp>
        <p:nvSpPr>
          <p:cNvPr id="220" name="CustomShape 5"/>
          <p:cNvSpPr/>
          <p:nvPr/>
        </p:nvSpPr>
        <p:spPr>
          <a:xfrm>
            <a:off x="2123640" y="1772640"/>
            <a:ext cx="3744000" cy="3168000"/>
          </a:xfrm>
          <a:custGeom>
            <a:avLst/>
            <a:gdLst/>
            <a:ahLst/>
            <a:cxnLst/>
            <a:rect l="l" t="t" r="r" b="b"/>
            <a:pathLst>
              <a:path w="21600" h="21600">
                <a:moveTo>
                  <a:pt x="0" y="0"/>
                </a:moveTo>
                <a:lnTo>
                  <a:pt x="21600" y="21600"/>
                </a:lnTo>
              </a:path>
            </a:pathLst>
          </a:custGeom>
          <a:solidFill>
            <a:schemeClr val="accent1"/>
          </a:solidFill>
          <a:ln w="76320">
            <a:solidFill>
              <a:schemeClr val="tx1"/>
            </a:solidFill>
            <a:round/>
            <a:tailEnd type="arrow" w="med" len="med"/>
          </a:ln>
        </p:spPr>
        <p:style>
          <a:lnRef idx="0">
            <a:scrgbClr r="0" g="0" b="0"/>
          </a:lnRef>
          <a:fillRef idx="0">
            <a:scrgbClr r="0" g="0" b="0"/>
          </a:fillRef>
          <a:effectRef idx="0">
            <a:scrgbClr r="0" g="0" b="0"/>
          </a:effectRef>
          <a:fontRef idx="minor"/>
        </p:style>
      </p:sp>
      <p:sp>
        <p:nvSpPr>
          <p:cNvPr id="221" name="CustomShape 6"/>
          <p:cNvSpPr/>
          <p:nvPr/>
        </p:nvSpPr>
        <p:spPr>
          <a:xfrm flipH="1">
            <a:off x="1834920" y="1772640"/>
            <a:ext cx="287640" cy="2736000"/>
          </a:xfrm>
          <a:custGeom>
            <a:avLst/>
            <a:gdLst/>
            <a:ahLst/>
            <a:cxnLst/>
            <a:rect l="l" t="t" r="r" b="b"/>
            <a:pathLst>
              <a:path w="21600" h="21600">
                <a:moveTo>
                  <a:pt x="0" y="0"/>
                </a:moveTo>
                <a:lnTo>
                  <a:pt x="21600" y="21600"/>
                </a:lnTo>
              </a:path>
            </a:pathLst>
          </a:custGeom>
          <a:solidFill>
            <a:schemeClr val="accent1"/>
          </a:solidFill>
          <a:ln w="76320">
            <a:solidFill>
              <a:schemeClr val="tx1"/>
            </a:solidFill>
            <a:round/>
            <a:tailEnd type="arrow" w="med" len="med"/>
          </a:ln>
        </p:spPr>
        <p:style>
          <a:lnRef idx="0">
            <a:scrgbClr r="0" g="0" b="0"/>
          </a:lnRef>
          <a:fillRef idx="0">
            <a:scrgbClr r="0" g="0" b="0"/>
          </a:fillRef>
          <a:effectRef idx="0">
            <a:scrgbClr r="0" g="0" b="0"/>
          </a:effectRef>
          <a:fontRef idx="minor"/>
        </p:style>
      </p:sp>
      <p:sp>
        <p:nvSpPr>
          <p:cNvPr id="222" name="CustomShape 7"/>
          <p:cNvSpPr/>
          <p:nvPr/>
        </p:nvSpPr>
        <p:spPr>
          <a:xfrm>
            <a:off x="2843640" y="116640"/>
            <a:ext cx="1367640" cy="363960"/>
          </a:xfrm>
          <a:prstGeom prst="rect">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223" name="CustomShape 8"/>
          <p:cNvSpPr/>
          <p:nvPr/>
        </p:nvSpPr>
        <p:spPr>
          <a:xfrm>
            <a:off x="5868000" y="480960"/>
            <a:ext cx="1472400" cy="363960"/>
          </a:xfrm>
          <a:prstGeom prst="rect">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224" name="CustomShape 9"/>
          <p:cNvSpPr/>
          <p:nvPr/>
        </p:nvSpPr>
        <p:spPr>
          <a:xfrm>
            <a:off x="2988000" y="68040"/>
            <a:ext cx="10796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a:solidFill>
                  <a:srgbClr val="000000"/>
                </a:solidFill>
                <a:uFill>
                  <a:solidFill>
                    <a:srgbClr val="FFFFFF"/>
                  </a:solidFill>
                </a:uFill>
                <a:latin typeface="Times New Roman"/>
              </a:rPr>
              <a:t>polyp</a:t>
            </a:r>
            <a:endParaRPr lang="en-US" sz="1800" b="0" strike="noStrike" spc="-1">
              <a:solidFill>
                <a:srgbClr val="000000"/>
              </a:solidFill>
              <a:uFill>
                <a:solidFill>
                  <a:srgbClr val="FFFFFF"/>
                </a:solidFill>
              </a:uFill>
              <a:latin typeface="Arial"/>
            </a:endParaRPr>
          </a:p>
        </p:txBody>
      </p:sp>
      <p:sp>
        <p:nvSpPr>
          <p:cNvPr id="225" name="CustomShape 10"/>
          <p:cNvSpPr/>
          <p:nvPr/>
        </p:nvSpPr>
        <p:spPr>
          <a:xfrm>
            <a:off x="5868000" y="480960"/>
            <a:ext cx="14724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Times New Roman"/>
              </a:rPr>
              <a:t>Zooxanthellae</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533520" y="0"/>
            <a:ext cx="7772040" cy="1752120"/>
          </a:xfrm>
          <a:prstGeom prst="rect">
            <a:avLst/>
          </a:prstGeom>
          <a:noFill/>
          <a:ln>
            <a:noFill/>
          </a:ln>
        </p:spPr>
        <p:txBody>
          <a:bodyPr anchor="ctr"/>
          <a:lstStyle/>
          <a:p>
            <a:pPr algn="ctr">
              <a:lnSpc>
                <a:spcPct val="100000"/>
              </a:lnSpc>
            </a:pPr>
            <a:r>
              <a:rPr lang="en-US" sz="4000" b="0" strike="noStrike" spc="-1">
                <a:solidFill>
                  <a:srgbClr val="000000"/>
                </a:solidFill>
                <a:uFill>
                  <a:solidFill>
                    <a:srgbClr val="FFFFFF"/>
                  </a:solidFill>
                </a:uFill>
                <a:latin typeface="Times New Roman"/>
              </a:rPr>
              <a:t>Corals: A masterpiece of cooperation and Temperature adaptability</a:t>
            </a:r>
            <a:endParaRPr lang="en-US" sz="3200" b="0" strike="noStrike" spc="-1">
              <a:solidFill>
                <a:srgbClr val="000000"/>
              </a:solidFill>
              <a:uFill>
                <a:solidFill>
                  <a:srgbClr val="FFFFFF"/>
                </a:solidFill>
              </a:uFill>
              <a:latin typeface="Times New Roman"/>
            </a:endParaRPr>
          </a:p>
        </p:txBody>
      </p:sp>
      <p:sp>
        <p:nvSpPr>
          <p:cNvPr id="227" name="TextShape 2"/>
          <p:cNvSpPr txBox="1"/>
          <p:nvPr/>
        </p:nvSpPr>
        <p:spPr>
          <a:xfrm>
            <a:off x="290287" y="1837144"/>
            <a:ext cx="3979333" cy="4101615"/>
          </a:xfrm>
          <a:prstGeom prst="rect">
            <a:avLst/>
          </a:prstGeom>
          <a:noFill/>
          <a:ln>
            <a:noFill/>
          </a:ln>
        </p:spPr>
        <p:txBody>
          <a:bodyPr/>
          <a:lstStyle/>
          <a:p>
            <a:pPr marL="285750" lvl="0" indent="-285750">
              <a:spcAft>
                <a:spcPts val="600"/>
              </a:spcAft>
              <a:buFont typeface="Arial"/>
              <a:buChar char="•"/>
            </a:pPr>
            <a:r>
              <a:rPr lang="en-GB" dirty="0" smtClean="0"/>
              <a:t>When </a:t>
            </a:r>
            <a:r>
              <a:rPr lang="en-GB" dirty="0"/>
              <a:t>the coral bleaches, the </a:t>
            </a:r>
            <a:r>
              <a:rPr lang="en-GB" i="1" dirty="0"/>
              <a:t>zooxanthellae</a:t>
            </a:r>
            <a:r>
              <a:rPr lang="en-GB" dirty="0"/>
              <a:t> leave or are ejected by the coral</a:t>
            </a:r>
          </a:p>
          <a:p>
            <a:pPr marL="285750" lvl="0" indent="-285750">
              <a:spcAft>
                <a:spcPts val="600"/>
              </a:spcAft>
              <a:buFont typeface="Arial"/>
              <a:buChar char="•"/>
            </a:pPr>
            <a:r>
              <a:rPr lang="en-GB" dirty="0"/>
              <a:t>Coral will bleach from high and low temperature and many other stressful events</a:t>
            </a:r>
          </a:p>
          <a:p>
            <a:pPr marL="285750" lvl="0" indent="-285750">
              <a:spcAft>
                <a:spcPts val="600"/>
              </a:spcAft>
              <a:buFont typeface="Arial"/>
              <a:buChar char="•"/>
            </a:pPr>
            <a:r>
              <a:rPr lang="en-GB" dirty="0"/>
              <a:t>Bleaching is not a death sentence, it is a strategy for life</a:t>
            </a:r>
          </a:p>
          <a:p>
            <a:pPr marL="285750" lvl="0" indent="-285750">
              <a:spcAft>
                <a:spcPts val="600"/>
              </a:spcAft>
              <a:buFont typeface="Arial"/>
              <a:buChar char="•"/>
            </a:pPr>
            <a:r>
              <a:rPr lang="en-GB" dirty="0"/>
              <a:t>Bleaching often prevents the coral from dying</a:t>
            </a:r>
          </a:p>
          <a:p>
            <a:pPr marL="285750" lvl="0" indent="-285750">
              <a:spcAft>
                <a:spcPts val="600"/>
              </a:spcAft>
              <a:buFont typeface="Arial"/>
              <a:buChar char="•"/>
            </a:pPr>
            <a:r>
              <a:rPr lang="en-GB" dirty="0"/>
              <a:t>Corals are born with no </a:t>
            </a:r>
            <a:r>
              <a:rPr lang="en-GB" i="1" dirty="0"/>
              <a:t>zooxanthellae</a:t>
            </a:r>
            <a:endParaRPr lang="en-GB" dirty="0"/>
          </a:p>
          <a:p>
            <a:pPr marL="285750" lvl="0" indent="-285750">
              <a:spcAft>
                <a:spcPts val="600"/>
              </a:spcAft>
              <a:buFont typeface="Arial"/>
              <a:buChar char="•"/>
            </a:pPr>
            <a:r>
              <a:rPr lang="en-GB" dirty="0"/>
              <a:t>They capture them from the water and surroundings</a:t>
            </a:r>
          </a:p>
          <a:p>
            <a:pPr>
              <a:lnSpc>
                <a:spcPct val="80000"/>
              </a:lnSpc>
            </a:pPr>
            <a:endParaRPr lang="en-US" sz="3200" b="0" strike="noStrike" spc="-1" dirty="0">
              <a:solidFill>
                <a:srgbClr val="000000"/>
              </a:solidFill>
              <a:uFill>
                <a:solidFill>
                  <a:srgbClr val="FFFFFF"/>
                </a:solidFill>
              </a:uFill>
              <a:latin typeface="Times New Roman"/>
            </a:endParaRPr>
          </a:p>
          <a:p>
            <a:pPr>
              <a:lnSpc>
                <a:spcPct val="80000"/>
              </a:lnSpc>
            </a:pPr>
            <a:endParaRPr lang="en-US" sz="3200" b="0" strike="noStrike" spc="-1" dirty="0">
              <a:solidFill>
                <a:srgbClr val="000000"/>
              </a:solidFill>
              <a:uFill>
                <a:solidFill>
                  <a:srgbClr val="FFFFFF"/>
                </a:solidFill>
              </a:uFill>
              <a:latin typeface="Times New Roman"/>
            </a:endParaRPr>
          </a:p>
        </p:txBody>
      </p:sp>
      <p:pic>
        <p:nvPicPr>
          <p:cNvPr id="228" name="Picture 4"/>
          <p:cNvPicPr/>
          <p:nvPr/>
        </p:nvPicPr>
        <p:blipFill>
          <a:blip r:embed="rId3"/>
          <a:stretch/>
        </p:blipFill>
        <p:spPr>
          <a:xfrm>
            <a:off x="4495680" y="1752480"/>
            <a:ext cx="4647960" cy="4704840"/>
          </a:xfrm>
          <a:prstGeom prst="rect">
            <a:avLst/>
          </a:prstGeom>
          <a:ln>
            <a:noFill/>
          </a:ln>
        </p:spPr>
      </p:pic>
    </p:spTree>
    <p:extLst>
      <p:ext uri="{BB962C8B-B14F-4D97-AF65-F5344CB8AC3E}">
        <p14:creationId xmlns:p14="http://schemas.microsoft.com/office/powerpoint/2010/main" val="916980580"/>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53999" y="761995"/>
            <a:ext cx="8696476" cy="5062925"/>
          </a:xfrm>
          <a:prstGeom prst="rect">
            <a:avLst/>
          </a:prstGeom>
          <a:noFill/>
        </p:spPr>
        <p:txBody>
          <a:bodyPr wrap="square" rtlCol="0">
            <a:spAutoFit/>
          </a:bodyPr>
          <a:lstStyle/>
          <a:p>
            <a:r>
              <a:rPr lang="en-GB" sz="2000" b="1" dirty="0">
                <a:solidFill>
                  <a:srgbClr val="FF0000"/>
                </a:solidFill>
              </a:rPr>
              <a:t>Corals can adept </a:t>
            </a:r>
            <a:r>
              <a:rPr lang="en-GB" sz="2000" dirty="0">
                <a:solidFill>
                  <a:srgbClr val="FF0000"/>
                </a:solidFill>
              </a:rPr>
              <a:t>to temperature changes by shuffling </a:t>
            </a:r>
            <a:r>
              <a:rPr lang="en-GB" sz="2000" i="1" dirty="0" smtClean="0">
                <a:solidFill>
                  <a:srgbClr val="FF0000"/>
                </a:solidFill>
              </a:rPr>
              <a:t>zooxanthellae</a:t>
            </a:r>
          </a:p>
          <a:p>
            <a:endParaRPr lang="en-GB" dirty="0"/>
          </a:p>
          <a:p>
            <a:pPr marL="285750" lvl="0" indent="-285750">
              <a:spcAft>
                <a:spcPts val="600"/>
              </a:spcAft>
              <a:buFont typeface="Arial"/>
              <a:buChar char="•"/>
            </a:pPr>
            <a:r>
              <a:rPr lang="en-GB" dirty="0"/>
              <a:t>There are lots of different species of </a:t>
            </a:r>
            <a:r>
              <a:rPr lang="en-GB" i="1" dirty="0"/>
              <a:t>zooxanthellae</a:t>
            </a:r>
            <a:endParaRPr lang="en-GB" dirty="0"/>
          </a:p>
          <a:p>
            <a:pPr marL="285750" lvl="0" indent="-285750">
              <a:spcAft>
                <a:spcPts val="600"/>
              </a:spcAft>
              <a:buFont typeface="Arial"/>
              <a:buChar char="•"/>
            </a:pPr>
            <a:r>
              <a:rPr lang="en-GB" dirty="0"/>
              <a:t>Corals have the ability to select </a:t>
            </a:r>
            <a:r>
              <a:rPr lang="en-GB" i="1" dirty="0"/>
              <a:t>zooxanthellae </a:t>
            </a:r>
            <a:r>
              <a:rPr lang="en-GB" dirty="0"/>
              <a:t>from the water around them</a:t>
            </a:r>
          </a:p>
          <a:p>
            <a:pPr marL="285750" lvl="0" indent="-285750">
              <a:spcAft>
                <a:spcPts val="600"/>
              </a:spcAft>
              <a:buFont typeface="Arial"/>
              <a:buChar char="•"/>
            </a:pPr>
            <a:r>
              <a:rPr lang="en-GB" dirty="0"/>
              <a:t>Different species of </a:t>
            </a:r>
            <a:r>
              <a:rPr lang="en-GB" i="1" dirty="0"/>
              <a:t>zooxanthellae </a:t>
            </a:r>
            <a:r>
              <a:rPr lang="en-GB" dirty="0"/>
              <a:t>affect coral growth rates and their susceptibility to bleaching differently</a:t>
            </a:r>
          </a:p>
          <a:p>
            <a:pPr marL="285750" lvl="0" indent="-285750">
              <a:spcAft>
                <a:spcPts val="600"/>
              </a:spcAft>
              <a:buFont typeface="Arial"/>
              <a:buChar char="•"/>
            </a:pPr>
            <a:r>
              <a:rPr lang="en-GB" dirty="0"/>
              <a:t>Some “low octane” species will give resistance to bleaching but corals will grow slowly</a:t>
            </a:r>
          </a:p>
          <a:p>
            <a:pPr marL="285750" lvl="0" indent="-285750">
              <a:spcAft>
                <a:spcPts val="600"/>
              </a:spcAft>
              <a:buFont typeface="Arial"/>
              <a:buChar char="•"/>
            </a:pPr>
            <a:r>
              <a:rPr lang="en-GB" dirty="0"/>
              <a:t>“High octane” </a:t>
            </a:r>
            <a:r>
              <a:rPr lang="en-GB" i="1" dirty="0"/>
              <a:t>zooxanthellae </a:t>
            </a:r>
            <a:r>
              <a:rPr lang="en-GB" dirty="0"/>
              <a:t>will allow the coral to grow quickly but a hotter-than-average year will cause bleaching and possibly even death</a:t>
            </a:r>
          </a:p>
          <a:p>
            <a:pPr marL="285750" lvl="0" indent="-285750">
              <a:spcAft>
                <a:spcPts val="600"/>
              </a:spcAft>
              <a:buFont typeface="Arial"/>
              <a:buChar char="•"/>
            </a:pPr>
            <a:r>
              <a:rPr lang="en-GB" dirty="0"/>
              <a:t>After a coral bleaching, the coral may take on a different species of </a:t>
            </a:r>
            <a:r>
              <a:rPr lang="en-GB" i="1" dirty="0"/>
              <a:t>zooxanthellae </a:t>
            </a:r>
            <a:r>
              <a:rPr lang="en-GB" dirty="0"/>
              <a:t>which will make it less susceptible for temperature in the future</a:t>
            </a:r>
          </a:p>
          <a:p>
            <a:pPr marL="285750" lvl="0" indent="-285750">
              <a:spcAft>
                <a:spcPts val="600"/>
              </a:spcAft>
              <a:buFont typeface="Arial"/>
              <a:buChar char="•"/>
            </a:pPr>
            <a:r>
              <a:rPr lang="en-GB" dirty="0"/>
              <a:t>Short lived species like</a:t>
            </a:r>
            <a:r>
              <a:rPr lang="en-GB" i="1" dirty="0"/>
              <a:t> Acropora</a:t>
            </a:r>
            <a:r>
              <a:rPr lang="en-GB" dirty="0"/>
              <a:t> are more susceptible to bleaching. Live fast, die young and recover quickly.</a:t>
            </a:r>
          </a:p>
          <a:p>
            <a:pPr marL="285750" lvl="0" indent="-285750">
              <a:spcAft>
                <a:spcPts val="600"/>
              </a:spcAft>
              <a:buFont typeface="Arial"/>
              <a:buChar char="•"/>
            </a:pPr>
            <a:r>
              <a:rPr lang="en-GB" dirty="0"/>
              <a:t>Massive corals (like </a:t>
            </a:r>
            <a:r>
              <a:rPr lang="en-GB" i="1" dirty="0"/>
              <a:t>Porites</a:t>
            </a:r>
            <a:r>
              <a:rPr lang="en-GB" dirty="0"/>
              <a:t>) are relatively unaffected by bleaching. They can live for </a:t>
            </a:r>
            <a:r>
              <a:rPr lang="en-GB" dirty="0" smtClean="0"/>
              <a:t>centuries</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3952710" y="378739"/>
            <a:ext cx="4968360" cy="6213165"/>
          </a:xfrm>
          <a:prstGeom prst="rect">
            <a:avLst/>
          </a:prstGeom>
          <a:noFill/>
          <a:ln>
            <a:noFill/>
          </a:ln>
        </p:spPr>
        <p:txBody>
          <a:bodyPr anchor="ctr"/>
          <a:lstStyle/>
          <a:p>
            <a:r>
              <a:rPr lang="en-US" strike="noStrike" spc="-1" dirty="0" smtClean="0">
                <a:solidFill>
                  <a:srgbClr val="000000"/>
                </a:solidFill>
                <a:uFill>
                  <a:solidFill>
                    <a:srgbClr val="FFFFFF"/>
                  </a:solidFill>
                </a:uFill>
              </a:rPr>
              <a:t>Acropora Corals: </a:t>
            </a:r>
            <a:r>
              <a:rPr lang="en-US" b="0" strike="noStrike" spc="-1" dirty="0" smtClean="0">
                <a:solidFill>
                  <a:srgbClr val="000000"/>
                </a:solidFill>
                <a:uFill>
                  <a:solidFill>
                    <a:srgbClr val="FFFFFF"/>
                  </a:solidFill>
                </a:uFill>
              </a:rPr>
              <a:t>The weeds of the reef. Live fast, die young. If bleaching does not kill them, the next cyclone will</a:t>
            </a:r>
            <a:endParaRPr lang="en-US" sz="1600" spc="-1" dirty="0">
              <a:solidFill>
                <a:srgbClr val="000000"/>
              </a:solidFill>
              <a:uFill>
                <a:solidFill>
                  <a:srgbClr val="FFFFFF"/>
                </a:solidFill>
              </a:uFill>
            </a:endParaRPr>
          </a:p>
          <a:p>
            <a:pPr>
              <a:lnSpc>
                <a:spcPct val="100000"/>
              </a:lnSpc>
            </a:pPr>
            <a:endParaRPr lang="en-US" b="0" strike="noStrike" spc="-1" dirty="0" smtClean="0">
              <a:solidFill>
                <a:srgbClr val="000000"/>
              </a:solidFill>
              <a:uFill>
                <a:solidFill>
                  <a:srgbClr val="FFFFFF"/>
                </a:solidFill>
              </a:uFill>
              <a:latin typeface="Arial"/>
            </a:endParaRPr>
          </a:p>
          <a:p>
            <a:pPr>
              <a:lnSpc>
                <a:spcPct val="100000"/>
              </a:lnSpc>
            </a:pPr>
            <a:endParaRPr lang="en-US" spc="-1" dirty="0" smtClean="0">
              <a:solidFill>
                <a:srgbClr val="000000"/>
              </a:solidFill>
              <a:uFill>
                <a:solidFill>
                  <a:srgbClr val="FFFFFF"/>
                </a:solidFill>
              </a:uFill>
              <a:latin typeface="Arial"/>
            </a:endParaRPr>
          </a:p>
          <a:p>
            <a:pPr>
              <a:lnSpc>
                <a:spcPct val="100000"/>
              </a:lnSpc>
            </a:pPr>
            <a:endParaRPr lang="en-US" spc="-1" dirty="0">
              <a:solidFill>
                <a:srgbClr val="000000"/>
              </a:solidFill>
              <a:uFill>
                <a:solidFill>
                  <a:srgbClr val="FFFFFF"/>
                </a:solidFill>
              </a:uFill>
              <a:latin typeface="Arial"/>
            </a:endParaRPr>
          </a:p>
          <a:p>
            <a:pPr>
              <a:lnSpc>
                <a:spcPct val="100000"/>
              </a:lnSpc>
            </a:pPr>
            <a:endParaRPr lang="en-US" spc="-1" dirty="0" smtClean="0">
              <a:solidFill>
                <a:srgbClr val="000000"/>
              </a:solidFill>
              <a:uFill>
                <a:solidFill>
                  <a:srgbClr val="FFFFFF"/>
                </a:solidFill>
              </a:uFill>
              <a:latin typeface="Arial"/>
            </a:endParaRPr>
          </a:p>
          <a:p>
            <a:pPr>
              <a:lnSpc>
                <a:spcPct val="100000"/>
              </a:lnSpc>
            </a:pPr>
            <a:endParaRPr lang="en-US" spc="-1" dirty="0">
              <a:solidFill>
                <a:srgbClr val="000000"/>
              </a:solidFill>
              <a:uFill>
                <a:solidFill>
                  <a:srgbClr val="FFFFFF"/>
                </a:solidFill>
              </a:uFill>
              <a:latin typeface="Arial"/>
            </a:endParaRPr>
          </a:p>
          <a:p>
            <a:pPr>
              <a:lnSpc>
                <a:spcPct val="100000"/>
              </a:lnSpc>
            </a:pPr>
            <a:endParaRPr lang="en-US" b="0" strike="noStrike" spc="-1" dirty="0" smtClean="0">
              <a:solidFill>
                <a:srgbClr val="000000"/>
              </a:solidFill>
              <a:uFill>
                <a:solidFill>
                  <a:srgbClr val="FFFFFF"/>
                </a:solidFill>
              </a:uFill>
              <a:latin typeface="Arial"/>
            </a:endParaRPr>
          </a:p>
          <a:p>
            <a:r>
              <a:rPr lang="en-US" b="0" strike="noStrike" spc="-1" dirty="0" smtClean="0">
                <a:solidFill>
                  <a:srgbClr val="000000"/>
                </a:solidFill>
                <a:uFill>
                  <a:solidFill>
                    <a:srgbClr val="FFFFFF"/>
                  </a:solidFill>
                </a:uFill>
                <a:latin typeface="Arial"/>
              </a:rPr>
              <a:t>Massive </a:t>
            </a:r>
            <a:r>
              <a:rPr lang="en-US" b="0" strike="noStrike" spc="-1" dirty="0">
                <a:solidFill>
                  <a:srgbClr val="000000"/>
                </a:solidFill>
                <a:uFill>
                  <a:solidFill>
                    <a:srgbClr val="FFFFFF"/>
                  </a:solidFill>
                </a:uFill>
                <a:latin typeface="Arial"/>
              </a:rPr>
              <a:t>corals are relatively unaffected by bleaching or cyclones. They can live for centuries</a:t>
            </a:r>
            <a:r>
              <a:rPr lang="en-US" b="0" strike="noStrike" spc="-1" dirty="0" smtClean="0">
                <a:solidFill>
                  <a:srgbClr val="000000"/>
                </a:solidFill>
                <a:uFill>
                  <a:solidFill>
                    <a:srgbClr val="FFFFFF"/>
                  </a:solidFill>
                </a:uFill>
                <a:latin typeface="Arial"/>
              </a:rPr>
              <a:t>.</a:t>
            </a:r>
          </a:p>
          <a:p>
            <a:endParaRPr lang="en-US" b="0" strike="noStrike" spc="-1" dirty="0" smtClean="0">
              <a:solidFill>
                <a:srgbClr val="000000"/>
              </a:solidFill>
              <a:uFill>
                <a:solidFill>
                  <a:srgbClr val="FFFFFF"/>
                </a:solidFill>
              </a:uFill>
              <a:latin typeface="Arial"/>
            </a:endParaRPr>
          </a:p>
          <a:p>
            <a:endParaRPr lang="en-US" spc="-1" dirty="0">
              <a:solidFill>
                <a:srgbClr val="000000"/>
              </a:solidFill>
              <a:uFill>
                <a:solidFill>
                  <a:srgbClr val="FFFFFF"/>
                </a:solidFill>
              </a:uFill>
              <a:latin typeface="Arial"/>
            </a:endParaRPr>
          </a:p>
          <a:p>
            <a:endParaRPr lang="en-US" spc="-1" dirty="0">
              <a:solidFill>
                <a:srgbClr val="000000"/>
              </a:solidFill>
              <a:uFill>
                <a:solidFill>
                  <a:srgbClr val="FFFFFF"/>
                </a:solidFill>
              </a:uFill>
              <a:latin typeface="Arial"/>
            </a:endParaRPr>
          </a:p>
          <a:p>
            <a:endParaRPr lang="en-US" b="0" strike="noStrike" spc="-1" dirty="0" smtClean="0">
              <a:solidFill>
                <a:srgbClr val="000000"/>
              </a:solidFill>
              <a:uFill>
                <a:solidFill>
                  <a:srgbClr val="FFFFFF"/>
                </a:solidFill>
              </a:uFill>
              <a:latin typeface="Arial"/>
            </a:endParaRPr>
          </a:p>
          <a:p>
            <a:endParaRPr lang="en-US" spc="-1" dirty="0">
              <a:solidFill>
                <a:srgbClr val="000000"/>
              </a:solidFill>
              <a:uFill>
                <a:solidFill>
                  <a:srgbClr val="FFFFFF"/>
                </a:solidFill>
              </a:uFill>
              <a:latin typeface="Arial"/>
            </a:endParaRPr>
          </a:p>
          <a:p>
            <a:r>
              <a:rPr lang="en-US" b="0" strike="noStrike" spc="-1" dirty="0">
                <a:solidFill>
                  <a:srgbClr val="000000"/>
                </a:solidFill>
                <a:uFill>
                  <a:solidFill>
                    <a:srgbClr val="FFFFFF"/>
                  </a:solidFill>
                </a:uFill>
                <a:latin typeface="Arial"/>
              </a:rPr>
              <a:t>
Plate and </a:t>
            </a:r>
            <a:r>
              <a:rPr lang="en-US" b="0" strike="noStrike" spc="-1" dirty="0" err="1">
                <a:solidFill>
                  <a:srgbClr val="000000"/>
                </a:solidFill>
                <a:uFill>
                  <a:solidFill>
                    <a:srgbClr val="FFFFFF"/>
                  </a:solidFill>
                </a:uFill>
                <a:latin typeface="Arial"/>
              </a:rPr>
              <a:t>staghorn</a:t>
            </a:r>
            <a:r>
              <a:rPr lang="en-US" b="0" strike="noStrike" spc="-1" dirty="0">
                <a:solidFill>
                  <a:srgbClr val="000000"/>
                </a:solidFill>
                <a:uFill>
                  <a:solidFill>
                    <a:srgbClr val="FFFFFF"/>
                  </a:solidFill>
                </a:uFill>
                <a:latin typeface="Arial"/>
              </a:rPr>
              <a:t> corals are lucky to survive 20 years The reef is built upon their </a:t>
            </a:r>
            <a:r>
              <a:rPr lang="en-US" b="0" strike="noStrike" spc="-1" dirty="0" smtClean="0">
                <a:solidFill>
                  <a:srgbClr val="000000"/>
                </a:solidFill>
                <a:uFill>
                  <a:solidFill>
                    <a:srgbClr val="FFFFFF"/>
                  </a:solidFill>
                </a:uFill>
                <a:latin typeface="Arial"/>
              </a:rPr>
              <a:t>dead bodies</a:t>
            </a:r>
            <a:r>
              <a:rPr lang="en-US" sz="2400" b="0" strike="noStrike" spc="-1" dirty="0">
                <a:solidFill>
                  <a:srgbClr val="000000"/>
                </a:solidFill>
                <a:uFill>
                  <a:solidFill>
                    <a:srgbClr val="FFFFFF"/>
                  </a:solidFill>
                </a:uFill>
                <a:latin typeface="Arial"/>
              </a:rPr>
              <a:t>.</a:t>
            </a:r>
            <a:endParaRPr lang="en-US" sz="3200" b="0" strike="noStrike" spc="-1" dirty="0">
              <a:solidFill>
                <a:srgbClr val="000000"/>
              </a:solidFill>
              <a:uFill>
                <a:solidFill>
                  <a:srgbClr val="FFFFFF"/>
                </a:solidFill>
              </a:uFill>
              <a:latin typeface="Times New Roman"/>
            </a:endParaRPr>
          </a:p>
        </p:txBody>
      </p:sp>
      <p:sp>
        <p:nvSpPr>
          <p:cNvPr id="235" name="TextShape 2"/>
          <p:cNvSpPr txBox="1"/>
          <p:nvPr/>
        </p:nvSpPr>
        <p:spPr>
          <a:xfrm>
            <a:off x="4648320" y="4114800"/>
            <a:ext cx="3809520" cy="1980720"/>
          </a:xfrm>
          <a:prstGeom prst="rect">
            <a:avLst/>
          </a:prstGeom>
          <a:noFill/>
          <a:ln>
            <a:noFill/>
          </a:ln>
        </p:spPr>
        <p:txBody>
          <a:bodyPr/>
          <a:lstStyle/>
          <a:p>
            <a:endParaRPr lang="en-US" sz="3200" b="0" strike="noStrike" spc="-1" dirty="0">
              <a:solidFill>
                <a:srgbClr val="000000"/>
              </a:solidFill>
              <a:uFill>
                <a:solidFill>
                  <a:srgbClr val="FFFFFF"/>
                </a:solidFill>
              </a:uFill>
              <a:latin typeface="Times New Roman"/>
            </a:endParaRPr>
          </a:p>
        </p:txBody>
      </p:sp>
      <p:pic>
        <p:nvPicPr>
          <p:cNvPr id="236" name="Picture 6"/>
          <p:cNvPicPr/>
          <p:nvPr/>
        </p:nvPicPr>
        <p:blipFill>
          <a:blip r:embed="rId2"/>
          <a:stretch/>
        </p:blipFill>
        <p:spPr>
          <a:xfrm>
            <a:off x="302381" y="4692951"/>
            <a:ext cx="3084286" cy="2165047"/>
          </a:xfrm>
          <a:prstGeom prst="rect">
            <a:avLst/>
          </a:prstGeom>
          <a:ln>
            <a:noFill/>
          </a:ln>
        </p:spPr>
      </p:pic>
      <p:pic>
        <p:nvPicPr>
          <p:cNvPr id="237" name="Picture 4"/>
          <p:cNvPicPr/>
          <p:nvPr/>
        </p:nvPicPr>
        <p:blipFill>
          <a:blip r:embed="rId3"/>
          <a:stretch/>
        </p:blipFill>
        <p:spPr>
          <a:xfrm>
            <a:off x="899380" y="2136069"/>
            <a:ext cx="1798760" cy="2544787"/>
          </a:xfrm>
          <a:prstGeom prst="rect">
            <a:avLst/>
          </a:prstGeom>
          <a:ln>
            <a:noFill/>
          </a:ln>
        </p:spPr>
      </p:pic>
      <p:pic>
        <p:nvPicPr>
          <p:cNvPr id="2" name="Bildobjekt 1" descr="Skärmavbild 2018-09-01 kl. 16.13.5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381" y="0"/>
            <a:ext cx="3179351" cy="2168373"/>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ustomShape 1"/>
          <p:cNvSpPr/>
          <p:nvPr/>
        </p:nvSpPr>
        <p:spPr>
          <a:xfrm>
            <a:off x="0" y="10800"/>
            <a:ext cx="8820000" cy="259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dirty="0">
              <a:solidFill>
                <a:srgbClr val="000000"/>
              </a:solidFill>
              <a:uFill>
                <a:solidFill>
                  <a:srgbClr val="FFFFFF"/>
                </a:solidFill>
              </a:uFill>
              <a:latin typeface="Arial"/>
            </a:endParaRPr>
          </a:p>
          <a:p>
            <a:pPr algn="ctr">
              <a:lnSpc>
                <a:spcPct val="100000"/>
              </a:lnSpc>
            </a:pPr>
            <a:r>
              <a:rPr lang="en-US" sz="2000" b="1" strike="noStrike" spc="-1" dirty="0">
                <a:solidFill>
                  <a:srgbClr val="000000"/>
                </a:solidFill>
                <a:uFill>
                  <a:solidFill>
                    <a:srgbClr val="FFFFFF"/>
                  </a:solidFill>
                </a:uFill>
                <a:latin typeface="Times New Roman"/>
              </a:rPr>
              <a:t>Coral spawn may drift a thousand kilometers into warmer or colder water before it settles and grows.</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p:txBody>
      </p:sp>
      <p:pic>
        <p:nvPicPr>
          <p:cNvPr id="239" name="Picture 2"/>
          <p:cNvPicPr/>
          <p:nvPr/>
        </p:nvPicPr>
        <p:blipFill>
          <a:blip r:embed="rId2"/>
          <a:stretch/>
        </p:blipFill>
        <p:spPr>
          <a:xfrm>
            <a:off x="1347664" y="1115282"/>
            <a:ext cx="6429574" cy="3976813"/>
          </a:xfrm>
          <a:prstGeom prst="rect">
            <a:avLst/>
          </a:prstGeom>
          <a:ln>
            <a:noFill/>
          </a:ln>
        </p:spPr>
      </p:pic>
      <p:sp>
        <p:nvSpPr>
          <p:cNvPr id="240" name="CustomShape 2"/>
          <p:cNvSpPr/>
          <p:nvPr/>
        </p:nvSpPr>
        <p:spPr>
          <a:xfrm>
            <a:off x="3471265" y="5188855"/>
            <a:ext cx="2104626" cy="128209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spc="-1" dirty="0">
                <a:solidFill>
                  <a:srgbClr val="000000"/>
                </a:solidFill>
                <a:uFill>
                  <a:solidFill>
                    <a:srgbClr val="FFFFFF"/>
                  </a:solidFill>
                </a:uFill>
                <a:latin typeface="Times New Roman"/>
              </a:rPr>
              <a:t>South –  Cold       1-</a:t>
            </a:r>
            <a:r>
              <a:rPr lang="en-US" sz="1400" b="1" strike="noStrike" spc="-1" dirty="0" smtClean="0">
                <a:solidFill>
                  <a:srgbClr val="000000"/>
                </a:solidFill>
                <a:uFill>
                  <a:solidFill>
                    <a:srgbClr val="FFFFFF"/>
                  </a:solidFill>
                </a:uFill>
                <a:latin typeface="Times New Roman"/>
              </a:rPr>
              <a:t>2 </a:t>
            </a:r>
            <a:r>
              <a:rPr lang="en-US" sz="1400" b="1" strike="noStrike" spc="-1" baseline="30000" dirty="0" err="1" smtClean="0">
                <a:solidFill>
                  <a:srgbClr val="000000"/>
                </a:solidFill>
                <a:uFill>
                  <a:solidFill>
                    <a:srgbClr val="FFFFFF"/>
                  </a:solidFill>
                </a:uFill>
                <a:latin typeface="Times New Roman"/>
              </a:rPr>
              <a:t>o</a:t>
            </a:r>
            <a:r>
              <a:rPr lang="en-US" sz="1400" b="1" strike="noStrike" spc="-1" dirty="0" err="1" smtClean="0">
                <a:solidFill>
                  <a:srgbClr val="000000"/>
                </a:solidFill>
                <a:uFill>
                  <a:solidFill>
                    <a:srgbClr val="FFFFFF"/>
                  </a:solidFill>
                </a:uFill>
                <a:latin typeface="Times New Roman"/>
              </a:rPr>
              <a:t>C</a:t>
            </a: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000000"/>
                </a:solidFill>
                <a:uFill>
                  <a:solidFill>
                    <a:srgbClr val="FFFFFF"/>
                  </a:solidFill>
                </a:uFill>
                <a:latin typeface="Times New Roman"/>
              </a:rPr>
              <a:t>North –  Hot  </a:t>
            </a:r>
            <a:r>
              <a:rPr lang="en-US" sz="1400" b="1" spc="-1" dirty="0">
                <a:solidFill>
                  <a:srgbClr val="000000"/>
                </a:solidFill>
                <a:uFill>
                  <a:solidFill>
                    <a:srgbClr val="FFFFFF"/>
                  </a:solidFill>
                </a:uFill>
                <a:latin typeface="Times New Roman"/>
              </a:rPr>
              <a:t> </a:t>
            </a:r>
            <a:r>
              <a:rPr lang="en-US" sz="1400" b="1" spc="-1" dirty="0" smtClean="0">
                <a:solidFill>
                  <a:srgbClr val="000000"/>
                </a:solidFill>
                <a:uFill>
                  <a:solidFill>
                    <a:srgbClr val="FFFFFF"/>
                  </a:solidFill>
                </a:uFill>
                <a:latin typeface="Times New Roman"/>
              </a:rPr>
              <a:t>    </a:t>
            </a:r>
            <a:r>
              <a:rPr lang="en-US" sz="1400" b="1" strike="noStrike" spc="-1" dirty="0" smtClean="0">
                <a:solidFill>
                  <a:srgbClr val="000000"/>
                </a:solidFill>
                <a:uFill>
                  <a:solidFill>
                    <a:srgbClr val="FFFFFF"/>
                  </a:solidFill>
                </a:uFill>
                <a:latin typeface="Times New Roman"/>
              </a:rPr>
              <a:t> </a:t>
            </a:r>
            <a:r>
              <a:rPr lang="en-US" sz="1400" b="1" strike="noStrike" spc="-1" dirty="0">
                <a:solidFill>
                  <a:srgbClr val="000000"/>
                </a:solidFill>
                <a:uFill>
                  <a:solidFill>
                    <a:srgbClr val="FFFFFF"/>
                  </a:solidFill>
                </a:uFill>
                <a:latin typeface="Times New Roman"/>
              </a:rPr>
              <a:t>1-2 </a:t>
            </a:r>
            <a:r>
              <a:rPr lang="en-US" sz="1400" b="1" strike="noStrike" spc="-1" baseline="30000" dirty="0" err="1">
                <a:solidFill>
                  <a:srgbClr val="000000"/>
                </a:solidFill>
                <a:uFill>
                  <a:solidFill>
                    <a:srgbClr val="FFFFFF"/>
                  </a:solidFill>
                </a:uFill>
                <a:latin typeface="Times New Roman"/>
              </a:rPr>
              <a:t>o</a:t>
            </a:r>
            <a:r>
              <a:rPr lang="en-US" sz="1400" b="1" strike="noStrike" spc="-1" dirty="0" err="1">
                <a:solidFill>
                  <a:srgbClr val="000000"/>
                </a:solidFill>
                <a:uFill>
                  <a:solidFill>
                    <a:srgbClr val="FFFFFF"/>
                  </a:solidFill>
                </a:uFill>
                <a:latin typeface="Times New Roman"/>
              </a:rPr>
              <a:t>C</a:t>
            </a: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000000"/>
                </a:solidFill>
                <a:uFill>
                  <a:solidFill>
                    <a:srgbClr val="FFFFFF"/>
                  </a:solidFill>
                </a:uFill>
                <a:latin typeface="Times New Roman"/>
              </a:rPr>
              <a:t>Inshore - Hot       1-2 </a:t>
            </a:r>
            <a:r>
              <a:rPr lang="en-US" sz="1400" b="1" strike="noStrike" spc="-1" baseline="30000" dirty="0" err="1">
                <a:solidFill>
                  <a:srgbClr val="000000"/>
                </a:solidFill>
                <a:uFill>
                  <a:solidFill>
                    <a:srgbClr val="FFFFFF"/>
                  </a:solidFill>
                </a:uFill>
                <a:latin typeface="Times New Roman"/>
              </a:rPr>
              <a:t>o</a:t>
            </a:r>
            <a:r>
              <a:rPr lang="en-US" sz="1400" b="1" strike="noStrike" spc="-1" dirty="0" err="1">
                <a:solidFill>
                  <a:srgbClr val="000000"/>
                </a:solidFill>
                <a:uFill>
                  <a:solidFill>
                    <a:srgbClr val="FFFFFF"/>
                  </a:solidFill>
                </a:uFill>
                <a:latin typeface="Times New Roman"/>
              </a:rPr>
              <a:t>C</a:t>
            </a: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000000"/>
                </a:solidFill>
                <a:uFill>
                  <a:solidFill>
                    <a:srgbClr val="FFFFFF"/>
                  </a:solidFill>
                </a:uFill>
                <a:latin typeface="Times New Roman"/>
              </a:rPr>
              <a:t>Shallow - Hot       1-3 </a:t>
            </a:r>
            <a:r>
              <a:rPr lang="en-US" sz="1400" b="1" strike="noStrike" spc="-1" baseline="30000" dirty="0" err="1">
                <a:solidFill>
                  <a:srgbClr val="000000"/>
                </a:solidFill>
                <a:uFill>
                  <a:solidFill>
                    <a:srgbClr val="FFFFFF"/>
                  </a:solidFill>
                </a:uFill>
                <a:latin typeface="Times New Roman"/>
              </a:rPr>
              <a:t>o</a:t>
            </a:r>
            <a:r>
              <a:rPr lang="en-US" sz="1400" b="1" strike="noStrike" spc="-1" dirty="0" err="1">
                <a:solidFill>
                  <a:srgbClr val="000000"/>
                </a:solidFill>
                <a:uFill>
                  <a:solidFill>
                    <a:srgbClr val="FFFFFF"/>
                  </a:solidFill>
                </a:uFill>
                <a:latin typeface="Times New Roman"/>
              </a:rPr>
              <a:t>C</a:t>
            </a: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000000"/>
                </a:solidFill>
                <a:uFill>
                  <a:solidFill>
                    <a:srgbClr val="FFFFFF"/>
                  </a:solidFill>
                </a:uFill>
                <a:latin typeface="Times New Roman"/>
              </a:rPr>
              <a:t>Deep -     cold       1-3 </a:t>
            </a:r>
            <a:r>
              <a:rPr lang="en-US" sz="1400" b="1" strike="noStrike" spc="-1" baseline="30000" dirty="0" err="1">
                <a:solidFill>
                  <a:srgbClr val="000000"/>
                </a:solidFill>
                <a:uFill>
                  <a:solidFill>
                    <a:srgbClr val="FFFFFF"/>
                  </a:solidFill>
                </a:uFill>
                <a:latin typeface="Times New Roman"/>
              </a:rPr>
              <a:t>o</a:t>
            </a:r>
            <a:r>
              <a:rPr lang="en-US" sz="1400" b="1" strike="noStrike" spc="-1" dirty="0" err="1">
                <a:solidFill>
                  <a:srgbClr val="000000"/>
                </a:solidFill>
                <a:uFill>
                  <a:solidFill>
                    <a:srgbClr val="FFFFFF"/>
                  </a:solidFill>
                </a:uFill>
                <a:latin typeface="Times New Roman"/>
              </a:rPr>
              <a:t>C</a:t>
            </a:r>
            <a:endParaRPr lang="en-US" sz="1400" b="0" strike="noStrike" spc="-1" dirty="0">
              <a:solidFill>
                <a:srgbClr val="000000"/>
              </a:solidFill>
              <a:uFill>
                <a:solidFill>
                  <a:srgbClr val="FFFFFF"/>
                </a:solidFill>
              </a:uFill>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Picture 2"/>
          <p:cNvPicPr/>
          <p:nvPr/>
        </p:nvPicPr>
        <p:blipFill>
          <a:blip r:embed="rId3"/>
          <a:stretch/>
        </p:blipFill>
        <p:spPr>
          <a:xfrm>
            <a:off x="0" y="0"/>
            <a:ext cx="6996960" cy="6597000"/>
          </a:xfrm>
          <a:prstGeom prst="rect">
            <a:avLst/>
          </a:prstGeom>
          <a:ln>
            <a:noFill/>
          </a:ln>
        </p:spPr>
      </p:pic>
      <p:sp>
        <p:nvSpPr>
          <p:cNvPr id="242" name="CustomShape 1"/>
          <p:cNvSpPr/>
          <p:nvPr/>
        </p:nvSpPr>
        <p:spPr>
          <a:xfrm>
            <a:off x="6997320" y="260640"/>
            <a:ext cx="2146320" cy="630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a:solidFill>
                  <a:srgbClr val="000000"/>
                </a:solidFill>
                <a:uFill>
                  <a:solidFill>
                    <a:srgbClr val="FFFFFF"/>
                  </a:solidFill>
                </a:uFill>
                <a:latin typeface="Times New Roman"/>
              </a:rPr>
              <a:t>Coral growth rates increase with temperature to well above the average temperature of the GBR.</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r>
              <a:rPr lang="en-US" sz="2400" b="1" strike="noStrike" spc="-1">
                <a:solidFill>
                  <a:srgbClr val="000000"/>
                </a:solidFill>
                <a:uFill>
                  <a:solidFill>
                    <a:srgbClr val="FFFFFF"/>
                  </a:solidFill>
                </a:uFill>
                <a:latin typeface="Times New Roman"/>
              </a:rPr>
              <a:t>Almost all corals of the GBR also live around PNG and Thailand where temperature is much hotter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7762</TotalTime>
  <Words>1083</Words>
  <Application>Microsoft Macintosh PowerPoint</Application>
  <PresentationFormat>Bildspel på skärmen (4:3)</PresentationFormat>
  <Paragraphs>135</Paragraphs>
  <Slides>18</Slides>
  <Notes>8</Notes>
  <HiddenSlides>0</HiddenSlides>
  <MMClips>0</MMClips>
  <ScaleCrop>false</ScaleCrop>
  <HeadingPairs>
    <vt:vector size="4" baseType="variant">
      <vt:variant>
        <vt:lpstr>Tema</vt:lpstr>
      </vt:variant>
      <vt:variant>
        <vt:i4>5</vt:i4>
      </vt:variant>
      <vt:variant>
        <vt:lpstr>Bildrubriker</vt:lpstr>
      </vt:variant>
      <vt:variant>
        <vt:i4>18</vt:i4>
      </vt:variant>
    </vt:vector>
  </HeadingPairs>
  <TitlesOfParts>
    <vt:vector size="23" baseType="lpstr">
      <vt:lpstr>Office Theme</vt:lpstr>
      <vt:lpstr>Office Theme</vt:lpstr>
      <vt:lpstr>Office Theme</vt:lpstr>
      <vt:lpstr>Office Theme</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James Cook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JonMMx 2000</dc:creator>
  <dc:description/>
  <cp:lastModifiedBy>Mörner Nils Axel</cp:lastModifiedBy>
  <cp:revision>392</cp:revision>
  <cp:lastPrinted>2003-06-27T01:04:49Z</cp:lastPrinted>
  <dcterms:created xsi:type="dcterms:W3CDTF">2001-11-19T03:21:42Z</dcterms:created>
  <dcterms:modified xsi:type="dcterms:W3CDTF">2018-09-14T09:32:33Z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James Cook University</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16</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43</vt:i4>
  </property>
</Properties>
</file>