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88" r:id="rId3"/>
  </p:sldMasterIdLst>
  <p:sldIdLst>
    <p:sldId id="313" r:id="rId4"/>
    <p:sldId id="308" r:id="rId5"/>
    <p:sldId id="306" r:id="rId6"/>
    <p:sldId id="300" r:id="rId7"/>
    <p:sldId id="315" r:id="rId8"/>
    <p:sldId id="257" r:id="rId9"/>
    <p:sldId id="297" r:id="rId10"/>
    <p:sldId id="272" r:id="rId11"/>
    <p:sldId id="325" r:id="rId12"/>
    <p:sldId id="324" r:id="rId13"/>
    <p:sldId id="280" r:id="rId14"/>
    <p:sldId id="258" r:id="rId15"/>
    <p:sldId id="286" r:id="rId16"/>
    <p:sldId id="309" r:id="rId17"/>
    <p:sldId id="284" r:id="rId18"/>
    <p:sldId id="276" r:id="rId19"/>
    <p:sldId id="288" r:id="rId20"/>
    <p:sldId id="279" r:id="rId21"/>
    <p:sldId id="290" r:id="rId22"/>
    <p:sldId id="316" r:id="rId23"/>
    <p:sldId id="321" r:id="rId24"/>
    <p:sldId id="322" r:id="rId25"/>
    <p:sldId id="317" r:id="rId26"/>
    <p:sldId id="318" r:id="rId27"/>
    <p:sldId id="323" r:id="rId28"/>
    <p:sldId id="326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0">
          <p15:clr>
            <a:srgbClr val="A4A3A4"/>
          </p15:clr>
        </p15:guide>
        <p15:guide id="2" pos="281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1E414"/>
    <a:srgbClr val="FFDCB8"/>
    <a:srgbClr val="C9E5FF"/>
    <a:srgbClr val="FF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51" autoAdjust="0"/>
    <p:restoredTop sz="99581" autoAdjust="0"/>
  </p:normalViewPr>
  <p:slideViewPr>
    <p:cSldViewPr snapToGrid="0" snapToObjects="1">
      <p:cViewPr varScale="1">
        <p:scale>
          <a:sx n="127" d="100"/>
          <a:sy n="127" d="100"/>
        </p:scale>
        <p:origin x="1176" y="184"/>
      </p:cViewPr>
      <p:guideLst>
        <p:guide orient="horz" pos="2180"/>
        <p:guide pos="281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8" d="100"/>
        <a:sy n="13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ini:Users:Xaojinha:Dropbox:%20%20Artigos.comun.CV:2016-09-08%20LONDON:dados%20PSMSL%202016:tende&#770;ncias%202016%20PI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Mini:Users:Xaojinha:Dropbox:%20%20Artigos.comun.CV:2016-09-08%20LONDON:dados%20PSMSL%202016:tend&#234;ncias%202016%20PI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/Users/assuncaoaraujo/Dropbox/2%20GEOLITO/Imagens%202012-2013/Ate&#769;%202003/2001-2002/Aulas%20Geolito2/PSMSL/dados%20e%20graficos/Leixo&#771;es.excel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ini:Users:Xaojinha:Dropbox:%20%20Artigos.comun.CV:2016-09-08%20LONDON:dados%20PSMSL%202016:PENINSULA:52.CASCAIS%20novo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ssuncaoaraujo/Desktop/985.cadiz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711907794338603E-2"/>
          <c:y val="4.4318590890884302E-2"/>
          <c:w val="0.96333487301237497"/>
          <c:h val="0.916348831208442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'[tendências 2016 PI.xlsx]Sheet1'!$Q$28</c:f>
              <c:strCache>
                <c:ptCount val="1"/>
                <c:pt idx="0">
                  <c:v>Trend</c:v>
                </c:pt>
              </c:strCache>
            </c:strRef>
          </c:tx>
          <c:spPr>
            <a:gradFill flip="none" rotWithShape="1">
              <a:gsLst>
                <a:gs pos="23000">
                  <a:srgbClr val="05A7FF"/>
                </a:gs>
                <a:gs pos="99000">
                  <a:srgbClr val="0A55A1"/>
                </a:gs>
              </a:gsLst>
              <a:path path="circle">
                <a:fillToRect l="100000" t="100000"/>
              </a:path>
              <a:tileRect r="-100000" b="-100000"/>
            </a:gradFill>
          </c:spPr>
          <c:invertIfNegative val="1"/>
          <c:dPt>
            <c:idx val="16"/>
            <c:invertIfNegative val="1"/>
            <c:bubble3D val="0"/>
            <c:spPr>
              <a:solidFill>
                <a:srgbClr val="D508FF"/>
              </a:solidFill>
              <a:ln>
                <a:solidFill>
                  <a:srgbClr val="D508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B9E6-C44B-A82F-B63BC0B25DF7}"/>
              </c:ext>
            </c:extLst>
          </c:dPt>
          <c:dPt>
            <c:idx val="20"/>
            <c:invertIfNegative val="1"/>
            <c:bubble3D val="0"/>
            <c:spPr>
              <a:solidFill>
                <a:srgbClr val="D508FF"/>
              </a:solidFill>
            </c:spPr>
            <c:extLst>
              <c:ext xmlns:c16="http://schemas.microsoft.com/office/drawing/2014/chart" uri="{C3380CC4-5D6E-409C-BE32-E72D297353CC}">
                <c16:uniqueId val="{00000003-B9E6-C44B-A82F-B63BC0B25DF7}"/>
              </c:ext>
            </c:extLst>
          </c:dPt>
          <c:dPt>
            <c:idx val="23"/>
            <c:invertIfNegative val="1"/>
            <c:bubble3D val="0"/>
            <c:spPr>
              <a:solidFill>
                <a:srgbClr val="D508FF"/>
              </a:solidFill>
            </c:spPr>
            <c:extLst>
              <c:ext xmlns:c16="http://schemas.microsoft.com/office/drawing/2014/chart" uri="{C3380CC4-5D6E-409C-BE32-E72D297353CC}">
                <c16:uniqueId val="{00000005-B9E6-C44B-A82F-B63BC0B25DF7}"/>
              </c:ext>
            </c:extLst>
          </c:dPt>
          <c:cat>
            <c:strRef>
              <c:f>'[tendências 2016 PI.xlsx]Sheet1'!$O$29:$O$75</c:f>
              <c:strCache>
                <c:ptCount val="44"/>
                <c:pt idx="0">
                  <c:v>PASAGES</c:v>
                </c:pt>
                <c:pt idx="1">
                  <c:v>BILBAO</c:v>
                </c:pt>
                <c:pt idx="2">
                  <c:v>SANTANDER I</c:v>
                </c:pt>
                <c:pt idx="3">
                  <c:v>SANTANDER II</c:v>
                </c:pt>
                <c:pt idx="4">
                  <c:v>SANTANDER III</c:v>
                </c:pt>
                <c:pt idx="5">
                  <c:v>GIJON II</c:v>
                </c:pt>
                <c:pt idx="6">
                  <c:v>FERROL 2</c:v>
                </c:pt>
                <c:pt idx="7">
                  <c:v>LA CORUNA I</c:v>
                </c:pt>
                <c:pt idx="8">
                  <c:v>LA CORUNA II</c:v>
                </c:pt>
                <c:pt idx="9">
                  <c:v>LA CORUNA III</c:v>
                </c:pt>
                <c:pt idx="10">
                  <c:v>VILLAGARCIA</c:v>
                </c:pt>
                <c:pt idx="11">
                  <c:v>VIGO</c:v>
                </c:pt>
                <c:pt idx="12">
                  <c:v>VIGOI II</c:v>
                </c:pt>
                <c:pt idx="13">
                  <c:v>VIANA</c:v>
                </c:pt>
                <c:pt idx="14">
                  <c:v>LEIXOES</c:v>
                </c:pt>
                <c:pt idx="15">
                  <c:v>AVEIRO</c:v>
                </c:pt>
                <c:pt idx="16">
                  <c:v>CASCAIS </c:v>
                </c:pt>
                <c:pt idx="17">
                  <c:v>LISBON</c:v>
                </c:pt>
                <c:pt idx="18">
                  <c:v>SETROIA</c:v>
                </c:pt>
                <c:pt idx="19">
                  <c:v>SINES</c:v>
                </c:pt>
                <c:pt idx="20">
                  <c:v>LAGOS</c:v>
                </c:pt>
                <c:pt idx="21">
                  <c:v>HUELVA</c:v>
                </c:pt>
                <c:pt idx="22">
                  <c:v>BONANZA</c:v>
                </c:pt>
                <c:pt idx="23">
                  <c:v>CADIZ II</c:v>
                </c:pt>
                <c:pt idx="24">
                  <c:v>CADIZ III</c:v>
                </c:pt>
                <c:pt idx="25">
                  <c:v>TARIFA</c:v>
                </c:pt>
                <c:pt idx="26">
                  <c:v>TARIFA 2</c:v>
                </c:pt>
                <c:pt idx="27">
                  <c:v>ALGECIRAS</c:v>
                </c:pt>
                <c:pt idx="28">
                  <c:v>ALGECIRAS 2</c:v>
                </c:pt>
                <c:pt idx="29">
                  <c:v>ALGECIRAS B</c:v>
                </c:pt>
                <c:pt idx="30">
                  <c:v>GIBRALTAR</c:v>
                </c:pt>
                <c:pt idx="31">
                  <c:v>MALAGA</c:v>
                </c:pt>
                <c:pt idx="32">
                  <c:v>MALAGA II</c:v>
                </c:pt>
                <c:pt idx="33">
                  <c:v>MOTRIL 2</c:v>
                </c:pt>
                <c:pt idx="34">
                  <c:v>ALMERIA</c:v>
                </c:pt>
                <c:pt idx="35">
                  <c:v>ALMERIA 2</c:v>
                </c:pt>
                <c:pt idx="36">
                  <c:v>CARTAGENA</c:v>
                </c:pt>
                <c:pt idx="37">
                  <c:v>ALICANTE I</c:v>
                </c:pt>
                <c:pt idx="38">
                  <c:v>ALICANTE II</c:v>
                </c:pt>
                <c:pt idx="39">
                  <c:v>GANDIA</c:v>
                </c:pt>
                <c:pt idx="40">
                  <c:v>VALENCIA</c:v>
                </c:pt>
                <c:pt idx="41">
                  <c:v>SAGUNTO</c:v>
                </c:pt>
                <c:pt idx="42">
                  <c:v>BARCELONA</c:v>
                </c:pt>
                <c:pt idx="43">
                  <c:v>L'ESTARTIT</c:v>
                </c:pt>
              </c:strCache>
            </c:strRef>
          </c:cat>
          <c:val>
            <c:numRef>
              <c:f>'[tendências 2016 PI.xlsx]Sheet1'!$Q$29:$Q$72</c:f>
              <c:numCache>
                <c:formatCode>General</c:formatCode>
                <c:ptCount val="44"/>
                <c:pt idx="0">
                  <c:v>4.3919999999999986</c:v>
                </c:pt>
                <c:pt idx="1">
                  <c:v>2.9758</c:v>
                </c:pt>
                <c:pt idx="2">
                  <c:v>2.2092999999999998</c:v>
                </c:pt>
                <c:pt idx="3">
                  <c:v>-4.0919999999999996</c:v>
                </c:pt>
                <c:pt idx="4">
                  <c:v>1.9331</c:v>
                </c:pt>
                <c:pt idx="5">
                  <c:v>1.1397999999999999</c:v>
                </c:pt>
                <c:pt idx="6">
                  <c:v>10.694000000000001</c:v>
                </c:pt>
                <c:pt idx="7">
                  <c:v>2.4312999999999989</c:v>
                </c:pt>
                <c:pt idx="8">
                  <c:v>0.71619999999999995</c:v>
                </c:pt>
                <c:pt idx="9">
                  <c:v>3.4253</c:v>
                </c:pt>
                <c:pt idx="10">
                  <c:v>4.9709000000000003</c:v>
                </c:pt>
                <c:pt idx="11">
                  <c:v>2.1775000000000002</c:v>
                </c:pt>
                <c:pt idx="12">
                  <c:v>2.3847999999999998</c:v>
                </c:pt>
                <c:pt idx="13">
                  <c:v>5.1123999999999956</c:v>
                </c:pt>
                <c:pt idx="14">
                  <c:v>0.51619999999999999</c:v>
                </c:pt>
                <c:pt idx="15">
                  <c:v>-1.2071000000000001</c:v>
                </c:pt>
                <c:pt idx="16">
                  <c:v>1.3251999999999999</c:v>
                </c:pt>
                <c:pt idx="17">
                  <c:v>0.55940000000000001</c:v>
                </c:pt>
                <c:pt idx="18">
                  <c:v>1.4802999999999999</c:v>
                </c:pt>
                <c:pt idx="19">
                  <c:v>1.349</c:v>
                </c:pt>
                <c:pt idx="20">
                  <c:v>1.5918000000000001</c:v>
                </c:pt>
                <c:pt idx="21">
                  <c:v>2.9798</c:v>
                </c:pt>
                <c:pt idx="22">
                  <c:v>4.7233000000000001</c:v>
                </c:pt>
                <c:pt idx="23">
                  <c:v>1.4097</c:v>
                </c:pt>
                <c:pt idx="24">
                  <c:v>3.7366000000000001</c:v>
                </c:pt>
                <c:pt idx="25">
                  <c:v>1.1015999999999999</c:v>
                </c:pt>
                <c:pt idx="26">
                  <c:v>-11.843</c:v>
                </c:pt>
                <c:pt idx="27">
                  <c:v>0.36699999999999999</c:v>
                </c:pt>
                <c:pt idx="28">
                  <c:v>-7.4782999999999999</c:v>
                </c:pt>
                <c:pt idx="29">
                  <c:v>3.9432</c:v>
                </c:pt>
                <c:pt idx="30">
                  <c:v>0.29880000000000001</c:v>
                </c:pt>
                <c:pt idx="31">
                  <c:v>0.78269999999999995</c:v>
                </c:pt>
                <c:pt idx="32">
                  <c:v>3.0236000000000001</c:v>
                </c:pt>
                <c:pt idx="33">
                  <c:v>1.3861000000000001</c:v>
                </c:pt>
                <c:pt idx="34">
                  <c:v>0.32469999999999999</c:v>
                </c:pt>
                <c:pt idx="35">
                  <c:v>2.3843000000000001</c:v>
                </c:pt>
                <c:pt idx="36">
                  <c:v>-0.6371</c:v>
                </c:pt>
                <c:pt idx="37">
                  <c:v>-1.1301000000000001</c:v>
                </c:pt>
                <c:pt idx="38">
                  <c:v>-0.10299999999999999</c:v>
                </c:pt>
                <c:pt idx="39">
                  <c:v>0.1716</c:v>
                </c:pt>
                <c:pt idx="40">
                  <c:v>5.4180999999999999</c:v>
                </c:pt>
                <c:pt idx="41">
                  <c:v>2.0038999999999998</c:v>
                </c:pt>
                <c:pt idx="42">
                  <c:v>6.6099999999999977</c:v>
                </c:pt>
                <c:pt idx="43">
                  <c:v>4.121599999999999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9E6-C44B-A82F-B63BC0B25D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2114319112"/>
        <c:axId val="-2114315544"/>
      </c:barChart>
      <c:scatterChart>
        <c:scatterStyle val="lineMarker"/>
        <c:varyColors val="0"/>
        <c:ser>
          <c:idx val="1"/>
          <c:order val="1"/>
          <c:tx>
            <c:strRef>
              <c:f>'[tendências 2016 PI.xlsx]Sheet1'!$P$28</c:f>
              <c:strCache>
                <c:ptCount val="1"/>
                <c:pt idx="0">
                  <c:v>Years</c:v>
                </c:pt>
              </c:strCache>
            </c:strRef>
          </c:tx>
          <c:spPr>
            <a:ln w="47625">
              <a:noFill/>
            </a:ln>
          </c:spPr>
          <c:marker>
            <c:symbol val="diamond"/>
            <c:size val="9"/>
            <c:spPr>
              <a:solidFill>
                <a:srgbClr val="FF9A02"/>
              </a:solidFill>
              <a:ln>
                <a:solidFill>
                  <a:schemeClr val="tx1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strRef>
              <c:f>'[tendências 2016 PI.xlsx]Sheet1'!$O$29:$O$72</c:f>
              <c:strCache>
                <c:ptCount val="44"/>
                <c:pt idx="0">
                  <c:v>PASAGES</c:v>
                </c:pt>
                <c:pt idx="1">
                  <c:v>BILBAO</c:v>
                </c:pt>
                <c:pt idx="2">
                  <c:v>SANTANDER I</c:v>
                </c:pt>
                <c:pt idx="3">
                  <c:v>SANTANDER II</c:v>
                </c:pt>
                <c:pt idx="4">
                  <c:v>SANTANDER III</c:v>
                </c:pt>
                <c:pt idx="5">
                  <c:v>GIJON II</c:v>
                </c:pt>
                <c:pt idx="6">
                  <c:v>FERROL 2</c:v>
                </c:pt>
                <c:pt idx="7">
                  <c:v>LA CORUNA I</c:v>
                </c:pt>
                <c:pt idx="8">
                  <c:v>LA CORUNA II</c:v>
                </c:pt>
                <c:pt idx="9">
                  <c:v>LA CORUNA III</c:v>
                </c:pt>
                <c:pt idx="10">
                  <c:v>VILLAGARCIA</c:v>
                </c:pt>
                <c:pt idx="11">
                  <c:v>VIGO</c:v>
                </c:pt>
                <c:pt idx="12">
                  <c:v>VIGOI II</c:v>
                </c:pt>
                <c:pt idx="13">
                  <c:v>VIANA</c:v>
                </c:pt>
                <c:pt idx="14">
                  <c:v>LEIXOES</c:v>
                </c:pt>
                <c:pt idx="15">
                  <c:v>AVEIRO</c:v>
                </c:pt>
                <c:pt idx="16">
                  <c:v>CASCAIS </c:v>
                </c:pt>
                <c:pt idx="17">
                  <c:v>LISBON</c:v>
                </c:pt>
                <c:pt idx="18">
                  <c:v>SETROIA</c:v>
                </c:pt>
                <c:pt idx="19">
                  <c:v>SINES</c:v>
                </c:pt>
                <c:pt idx="20">
                  <c:v>LAGOS</c:v>
                </c:pt>
                <c:pt idx="21">
                  <c:v>HUELVA</c:v>
                </c:pt>
                <c:pt idx="22">
                  <c:v>BONANZA</c:v>
                </c:pt>
                <c:pt idx="23">
                  <c:v>CADIZ II</c:v>
                </c:pt>
                <c:pt idx="24">
                  <c:v>CADIZ III</c:v>
                </c:pt>
                <c:pt idx="25">
                  <c:v>TARIFA</c:v>
                </c:pt>
                <c:pt idx="26">
                  <c:v>TARIFA 2</c:v>
                </c:pt>
                <c:pt idx="27">
                  <c:v>ALGECIRAS</c:v>
                </c:pt>
                <c:pt idx="28">
                  <c:v>ALGECIRAS 2</c:v>
                </c:pt>
                <c:pt idx="29">
                  <c:v>ALGECIRAS B</c:v>
                </c:pt>
                <c:pt idx="30">
                  <c:v>GIBRALTAR</c:v>
                </c:pt>
                <c:pt idx="31">
                  <c:v>MALAGA</c:v>
                </c:pt>
                <c:pt idx="32">
                  <c:v>MALAGA II</c:v>
                </c:pt>
                <c:pt idx="33">
                  <c:v>MOTRIL 2</c:v>
                </c:pt>
                <c:pt idx="34">
                  <c:v>ALMERIA</c:v>
                </c:pt>
                <c:pt idx="35">
                  <c:v>ALMERIA 2</c:v>
                </c:pt>
                <c:pt idx="36">
                  <c:v>CARTAGENA</c:v>
                </c:pt>
                <c:pt idx="37">
                  <c:v>ALICANTE I</c:v>
                </c:pt>
                <c:pt idx="38">
                  <c:v>ALICANTE II</c:v>
                </c:pt>
                <c:pt idx="39">
                  <c:v>GANDIA</c:v>
                </c:pt>
                <c:pt idx="40">
                  <c:v>VALENCIA</c:v>
                </c:pt>
                <c:pt idx="41">
                  <c:v>SAGUNTO</c:v>
                </c:pt>
                <c:pt idx="42">
                  <c:v>BARCELONA</c:v>
                </c:pt>
                <c:pt idx="43">
                  <c:v>L'ESTARTIT</c:v>
                </c:pt>
              </c:strCache>
            </c:strRef>
          </c:xVal>
          <c:yVal>
            <c:numRef>
              <c:f>'[tendências 2016 PI.xlsx]Sheet1'!$P$29:$P$72</c:f>
              <c:numCache>
                <c:formatCode>0</c:formatCode>
                <c:ptCount val="44"/>
                <c:pt idx="0">
                  <c:v>15.91679999999997</c:v>
                </c:pt>
                <c:pt idx="1">
                  <c:v>22.41679999999997</c:v>
                </c:pt>
                <c:pt idx="2">
                  <c:v>72.583399999999983</c:v>
                </c:pt>
                <c:pt idx="3">
                  <c:v>11.91679999999997</c:v>
                </c:pt>
                <c:pt idx="4">
                  <c:v>22.41679999999997</c:v>
                </c:pt>
                <c:pt idx="5">
                  <c:v>18.91679999999997</c:v>
                </c:pt>
                <c:pt idx="6">
                  <c:v>7.9167999999999701</c:v>
                </c:pt>
                <c:pt idx="7">
                  <c:v>72.75</c:v>
                </c:pt>
                <c:pt idx="8">
                  <c:v>42.916799999999967</c:v>
                </c:pt>
                <c:pt idx="9">
                  <c:v>22.41679999999997</c:v>
                </c:pt>
                <c:pt idx="10">
                  <c:v>17.58339999999998</c:v>
                </c:pt>
                <c:pt idx="11">
                  <c:v>72.75</c:v>
                </c:pt>
                <c:pt idx="12">
                  <c:v>21.83339999999998</c:v>
                </c:pt>
                <c:pt idx="13">
                  <c:v>7.1667999999999656</c:v>
                </c:pt>
                <c:pt idx="14">
                  <c:v>39.75</c:v>
                </c:pt>
                <c:pt idx="15">
                  <c:v>21.08339999999998</c:v>
                </c:pt>
                <c:pt idx="16">
                  <c:v>111.91679999999999</c:v>
                </c:pt>
                <c:pt idx="17">
                  <c:v>13.91679999999997</c:v>
                </c:pt>
                <c:pt idx="18">
                  <c:v>20.66679999999997</c:v>
                </c:pt>
                <c:pt idx="19">
                  <c:v>15.41660000000002</c:v>
                </c:pt>
                <c:pt idx="20">
                  <c:v>91.166799999999952</c:v>
                </c:pt>
                <c:pt idx="21">
                  <c:v>17.91679999999997</c:v>
                </c:pt>
                <c:pt idx="22">
                  <c:v>22.41679999999997</c:v>
                </c:pt>
                <c:pt idx="23">
                  <c:v>109.3334</c:v>
                </c:pt>
                <c:pt idx="24">
                  <c:v>54.916799999999967</c:v>
                </c:pt>
                <c:pt idx="25">
                  <c:v>72.25</c:v>
                </c:pt>
                <c:pt idx="26">
                  <c:v>5.3333999999999833</c:v>
                </c:pt>
                <c:pt idx="27">
                  <c:v>59.166799999999959</c:v>
                </c:pt>
                <c:pt idx="28">
                  <c:v>5.3333999999999833</c:v>
                </c:pt>
                <c:pt idx="29">
                  <c:v>9.0833999999999868</c:v>
                </c:pt>
                <c:pt idx="30">
                  <c:v>52.833399999999983</c:v>
                </c:pt>
                <c:pt idx="31">
                  <c:v>69.916799999999967</c:v>
                </c:pt>
                <c:pt idx="32">
                  <c:v>22.41679999999997</c:v>
                </c:pt>
                <c:pt idx="33">
                  <c:v>9.9167999999999701</c:v>
                </c:pt>
                <c:pt idx="34">
                  <c:v>20.08339999999998</c:v>
                </c:pt>
                <c:pt idx="35">
                  <c:v>8.8333999999999833</c:v>
                </c:pt>
                <c:pt idx="36">
                  <c:v>10.5</c:v>
                </c:pt>
                <c:pt idx="37">
                  <c:v>44.916799999999967</c:v>
                </c:pt>
                <c:pt idx="38">
                  <c:v>37.916799999999967</c:v>
                </c:pt>
                <c:pt idx="39">
                  <c:v>7.4167999999999701</c:v>
                </c:pt>
                <c:pt idx="40">
                  <c:v>20.91679999999997</c:v>
                </c:pt>
                <c:pt idx="41">
                  <c:v>7.25</c:v>
                </c:pt>
                <c:pt idx="42">
                  <c:v>21.91679999999997</c:v>
                </c:pt>
                <c:pt idx="43">
                  <c:v>24.91679999999997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B9E6-C44B-A82F-B63BC0B25D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4309592"/>
        <c:axId val="-2114312648"/>
      </c:scatterChart>
      <c:catAx>
        <c:axId val="-2114319112"/>
        <c:scaling>
          <c:orientation val="minMax"/>
        </c:scaling>
        <c:delete val="0"/>
        <c:axPos val="b"/>
        <c:majorGridlines>
          <c:spPr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c:spPr>
        </c:majorGridlines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pt-PT"/>
          </a:p>
        </c:txPr>
        <c:crossAx val="-2114315544"/>
        <c:crosses val="autoZero"/>
        <c:auto val="1"/>
        <c:lblAlgn val="ctr"/>
        <c:lblOffset val="100"/>
        <c:noMultiLvlLbl val="0"/>
      </c:catAx>
      <c:valAx>
        <c:axId val="-2114315544"/>
        <c:scaling>
          <c:orientation val="minMax"/>
          <c:max val="12"/>
          <c:min val="-12"/>
        </c:scaling>
        <c:delete val="0"/>
        <c:axPos val="l"/>
        <c:numFmt formatCode="General" sourceLinked="1"/>
        <c:majorTickMark val="out"/>
        <c:minorTickMark val="out"/>
        <c:tickLblPos val="nextTo"/>
        <c:crossAx val="-2114319112"/>
        <c:crosses val="autoZero"/>
        <c:crossBetween val="between"/>
        <c:majorUnit val="5"/>
        <c:minorUnit val="2"/>
      </c:valAx>
      <c:valAx>
        <c:axId val="-2114312648"/>
        <c:scaling>
          <c:orientation val="minMax"/>
          <c:max val="120"/>
          <c:min val="-120"/>
        </c:scaling>
        <c:delete val="0"/>
        <c:axPos val="r"/>
        <c:numFmt formatCode="0" sourceLinked="1"/>
        <c:majorTickMark val="none"/>
        <c:minorTickMark val="none"/>
        <c:tickLblPos val="none"/>
        <c:crossAx val="-2114309592"/>
        <c:crosses val="max"/>
        <c:crossBetween val="midCat"/>
        <c:majorUnit val="10"/>
        <c:minorUnit val="5"/>
      </c:valAx>
      <c:valAx>
        <c:axId val="-2114309592"/>
        <c:scaling>
          <c:orientation val="minMax"/>
        </c:scaling>
        <c:delete val="1"/>
        <c:axPos val="b"/>
        <c:majorTickMark val="out"/>
        <c:minorTickMark val="none"/>
        <c:tickLblPos val="nextTo"/>
        <c:crossAx val="-2114312648"/>
        <c:crossesAt val="65"/>
        <c:crossBetween val="midCat"/>
      </c:valAx>
    </c:plotArea>
    <c:legend>
      <c:legendPos val="b"/>
      <c:layout>
        <c:manualLayout>
          <c:xMode val="edge"/>
          <c:yMode val="edge"/>
          <c:x val="0.73331703517471702"/>
          <c:y val="0.63747777986219201"/>
          <c:w val="0.110506785985825"/>
          <c:h val="3.11397978366891E-2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800"/>
      </a:pPr>
      <a:endParaRPr lang="pt-PT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1197096456693E-2"/>
          <c:y val="0.113566288663678"/>
          <c:w val="0.90929170767716505"/>
          <c:h val="0.832654564012832"/>
        </c:manualLayout>
      </c:layout>
      <c:scatterChart>
        <c:scatterStyle val="lineMarker"/>
        <c:varyColors val="0"/>
        <c:ser>
          <c:idx val="0"/>
          <c:order val="0"/>
          <c:tx>
            <c:strRef>
              <c:f>'[tendências 2016 PI.xlsx]Sheet1'!$O$107</c:f>
              <c:strCache>
                <c:ptCount val="1"/>
                <c:pt idx="0">
                  <c:v>Years</c:v>
                </c:pt>
              </c:strCache>
            </c:strRef>
          </c:tx>
          <c:spPr>
            <a:ln w="47625">
              <a:noFill/>
            </a:ln>
          </c:spPr>
          <c:marker>
            <c:symbol val="circle"/>
            <c:size val="4"/>
          </c:marker>
          <c:dLbls>
            <c:dLbl>
              <c:idx val="44"/>
              <c:layout>
                <c:manualLayout>
                  <c:x val="3.8888888888888903E-2"/>
                  <c:y val="-1.3888888888888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average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8E6-5A4C-99A8-FF37503195F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'[tendências 2016 PI.xlsx]Sheet1'!$N$108:$N$152</c:f>
              <c:numCache>
                <c:formatCode>0.00</c:formatCode>
                <c:ptCount val="45"/>
                <c:pt idx="0">
                  <c:v>-11.843</c:v>
                </c:pt>
                <c:pt idx="1">
                  <c:v>-7.4782999999999999</c:v>
                </c:pt>
                <c:pt idx="2">
                  <c:v>5.1123999999999956</c:v>
                </c:pt>
                <c:pt idx="3">
                  <c:v>2.0038999999999998</c:v>
                </c:pt>
                <c:pt idx="4">
                  <c:v>0.1716</c:v>
                </c:pt>
                <c:pt idx="5">
                  <c:v>10.694000000000001</c:v>
                </c:pt>
                <c:pt idx="6">
                  <c:v>2.3843000000000001</c:v>
                </c:pt>
                <c:pt idx="7">
                  <c:v>3.9432</c:v>
                </c:pt>
                <c:pt idx="8">
                  <c:v>1.3861000000000001</c:v>
                </c:pt>
                <c:pt idx="9">
                  <c:v>-0.6371</c:v>
                </c:pt>
                <c:pt idx="10">
                  <c:v>-4.0919999999999996</c:v>
                </c:pt>
                <c:pt idx="11">
                  <c:v>0.55940000000000001</c:v>
                </c:pt>
                <c:pt idx="12">
                  <c:v>1.349</c:v>
                </c:pt>
                <c:pt idx="13">
                  <c:v>4.3919999999999986</c:v>
                </c:pt>
                <c:pt idx="14">
                  <c:v>4.9709000000000003</c:v>
                </c:pt>
                <c:pt idx="15">
                  <c:v>2.9798</c:v>
                </c:pt>
                <c:pt idx="16">
                  <c:v>1.1397999999999999</c:v>
                </c:pt>
                <c:pt idx="17">
                  <c:v>0.32469999999999999</c:v>
                </c:pt>
                <c:pt idx="18">
                  <c:v>1.4802999999999999</c:v>
                </c:pt>
                <c:pt idx="19">
                  <c:v>5.4180999999999999</c:v>
                </c:pt>
                <c:pt idx="20">
                  <c:v>-1.2071000000000001</c:v>
                </c:pt>
                <c:pt idx="21">
                  <c:v>2.3847999999999998</c:v>
                </c:pt>
                <c:pt idx="22">
                  <c:v>6.6099999999999977</c:v>
                </c:pt>
                <c:pt idx="23">
                  <c:v>2.9758</c:v>
                </c:pt>
                <c:pt idx="24">
                  <c:v>1.9331</c:v>
                </c:pt>
                <c:pt idx="25">
                  <c:v>3.4253</c:v>
                </c:pt>
                <c:pt idx="26">
                  <c:v>4.7233000000000001</c:v>
                </c:pt>
                <c:pt idx="27">
                  <c:v>3.0236000000000001</c:v>
                </c:pt>
                <c:pt idx="28">
                  <c:v>4.121599999999999</c:v>
                </c:pt>
                <c:pt idx="29">
                  <c:v>-0.10299999999999999</c:v>
                </c:pt>
                <c:pt idx="30">
                  <c:v>0.51619999999999999</c:v>
                </c:pt>
                <c:pt idx="31">
                  <c:v>0.71619999999999995</c:v>
                </c:pt>
                <c:pt idx="32">
                  <c:v>-1.1301000000000001</c:v>
                </c:pt>
                <c:pt idx="33">
                  <c:v>0.29880000000000001</c:v>
                </c:pt>
                <c:pt idx="34">
                  <c:v>3.7366000000000001</c:v>
                </c:pt>
                <c:pt idx="35">
                  <c:v>0.36699999999999999</c:v>
                </c:pt>
                <c:pt idx="36">
                  <c:v>0.78269999999999995</c:v>
                </c:pt>
                <c:pt idx="37">
                  <c:v>1.1015999999999999</c:v>
                </c:pt>
                <c:pt idx="38">
                  <c:v>2.2092999999999998</c:v>
                </c:pt>
                <c:pt idx="39">
                  <c:v>2.4312999999999989</c:v>
                </c:pt>
                <c:pt idx="40">
                  <c:v>2.1775000000000002</c:v>
                </c:pt>
                <c:pt idx="41">
                  <c:v>1.5918000000000001</c:v>
                </c:pt>
                <c:pt idx="42">
                  <c:v>1.4097</c:v>
                </c:pt>
                <c:pt idx="43">
                  <c:v>1.3251999999999999</c:v>
                </c:pt>
                <c:pt idx="44">
                  <c:v>1.583643181818182</c:v>
                </c:pt>
              </c:numCache>
            </c:numRef>
          </c:xVal>
          <c:yVal>
            <c:numRef>
              <c:f>'[tendências 2016 PI.xlsx]Sheet1'!$O$108:$O$152</c:f>
              <c:numCache>
                <c:formatCode>0</c:formatCode>
                <c:ptCount val="45"/>
                <c:pt idx="0">
                  <c:v>5.3333999999999833</c:v>
                </c:pt>
                <c:pt idx="1">
                  <c:v>5.3333999999999833</c:v>
                </c:pt>
                <c:pt idx="2">
                  <c:v>7.1667999999999656</c:v>
                </c:pt>
                <c:pt idx="3">
                  <c:v>7.25</c:v>
                </c:pt>
                <c:pt idx="4">
                  <c:v>7.4167999999999701</c:v>
                </c:pt>
                <c:pt idx="5">
                  <c:v>7.9167999999999701</c:v>
                </c:pt>
                <c:pt idx="6">
                  <c:v>8.8333999999999833</c:v>
                </c:pt>
                <c:pt idx="7">
                  <c:v>9.0833999999999868</c:v>
                </c:pt>
                <c:pt idx="8">
                  <c:v>9.9167999999999701</c:v>
                </c:pt>
                <c:pt idx="9">
                  <c:v>10.5</c:v>
                </c:pt>
                <c:pt idx="10">
                  <c:v>11.91679999999997</c:v>
                </c:pt>
                <c:pt idx="11">
                  <c:v>13.91679999999997</c:v>
                </c:pt>
                <c:pt idx="12">
                  <c:v>15.41660000000002</c:v>
                </c:pt>
                <c:pt idx="13">
                  <c:v>15.91679999999997</c:v>
                </c:pt>
                <c:pt idx="14">
                  <c:v>17.58339999999998</c:v>
                </c:pt>
                <c:pt idx="15">
                  <c:v>17.91679999999997</c:v>
                </c:pt>
                <c:pt idx="16">
                  <c:v>18.91679999999997</c:v>
                </c:pt>
                <c:pt idx="17">
                  <c:v>20.08339999999998</c:v>
                </c:pt>
                <c:pt idx="18">
                  <c:v>20.66679999999997</c:v>
                </c:pt>
                <c:pt idx="19">
                  <c:v>20.91679999999997</c:v>
                </c:pt>
                <c:pt idx="20">
                  <c:v>21.08339999999998</c:v>
                </c:pt>
                <c:pt idx="21">
                  <c:v>21.83339999999998</c:v>
                </c:pt>
                <c:pt idx="22">
                  <c:v>21.91679999999997</c:v>
                </c:pt>
                <c:pt idx="23">
                  <c:v>22.41679999999997</c:v>
                </c:pt>
                <c:pt idx="24">
                  <c:v>22.41679999999997</c:v>
                </c:pt>
                <c:pt idx="25">
                  <c:v>22.41679999999997</c:v>
                </c:pt>
                <c:pt idx="26">
                  <c:v>22.41679999999997</c:v>
                </c:pt>
                <c:pt idx="27">
                  <c:v>22.41679999999997</c:v>
                </c:pt>
                <c:pt idx="28">
                  <c:v>24.91679999999997</c:v>
                </c:pt>
                <c:pt idx="29">
                  <c:v>37.916799999999967</c:v>
                </c:pt>
                <c:pt idx="30">
                  <c:v>39.75</c:v>
                </c:pt>
                <c:pt idx="31">
                  <c:v>42.916799999999967</c:v>
                </c:pt>
                <c:pt idx="32">
                  <c:v>44.916799999999967</c:v>
                </c:pt>
                <c:pt idx="33">
                  <c:v>52.833399999999983</c:v>
                </c:pt>
                <c:pt idx="34">
                  <c:v>54.916799999999967</c:v>
                </c:pt>
                <c:pt idx="35">
                  <c:v>59.166799999999959</c:v>
                </c:pt>
                <c:pt idx="36">
                  <c:v>69.916799999999967</c:v>
                </c:pt>
                <c:pt idx="37">
                  <c:v>72.25</c:v>
                </c:pt>
                <c:pt idx="38">
                  <c:v>72.583399999999983</c:v>
                </c:pt>
                <c:pt idx="39">
                  <c:v>72.75</c:v>
                </c:pt>
                <c:pt idx="40">
                  <c:v>72.75</c:v>
                </c:pt>
                <c:pt idx="41">
                  <c:v>91.166799999999952</c:v>
                </c:pt>
                <c:pt idx="42">
                  <c:v>109.3334</c:v>
                </c:pt>
                <c:pt idx="43">
                  <c:v>111.91679999999999</c:v>
                </c:pt>
                <c:pt idx="44" formatCode="0.00">
                  <c:v>33.157290909090882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8E6-5A4C-99A8-FF37503195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3006200"/>
        <c:axId val="-2142855768"/>
      </c:scatterChart>
      <c:valAx>
        <c:axId val="-2143006200"/>
        <c:scaling>
          <c:orientation val="minMax"/>
        </c:scaling>
        <c:delete val="0"/>
        <c:axPos val="b"/>
        <c:numFmt formatCode="0.00" sourceLinked="1"/>
        <c:majorTickMark val="out"/>
        <c:minorTickMark val="none"/>
        <c:tickLblPos val="nextTo"/>
        <c:crossAx val="-2142855768"/>
        <c:crosses val="autoZero"/>
        <c:crossBetween val="midCat"/>
      </c:valAx>
      <c:valAx>
        <c:axId val="-2142855768"/>
        <c:scaling>
          <c:orientation val="minMax"/>
        </c:scaling>
        <c:delete val="0"/>
        <c:axPos val="l"/>
        <c:numFmt formatCode="0" sourceLinked="1"/>
        <c:majorTickMark val="out"/>
        <c:minorTickMark val="none"/>
        <c:tickLblPos val="nextTo"/>
        <c:crossAx val="-2143006200"/>
        <c:crosses val="autoZero"/>
        <c:crossBetween val="midCat"/>
        <c:majorUnit val="25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900">
          <a:latin typeface="Times New Roman"/>
        </a:defRPr>
      </a:pPr>
      <a:endParaRPr lang="pt-PT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500097812903485E-2"/>
          <c:y val="3.1700321639782439E-2"/>
          <c:w val="0.90705270159239404"/>
          <c:h val="0.8818453110703115"/>
        </c:manualLayout>
      </c:layout>
      <c:lineChart>
        <c:grouping val="standard"/>
        <c:varyColors val="0"/>
        <c:ser>
          <c:idx val="0"/>
          <c:order val="0"/>
          <c:spPr>
            <a:ln w="12700">
              <a:solidFill>
                <a:srgbClr val="000080"/>
              </a:solidFill>
              <a:prstDash val="solid"/>
            </a:ln>
          </c:spPr>
          <c:marker>
            <c:symbol val="none"/>
          </c:marker>
          <c:trendline>
            <c:spPr>
              <a:ln w="25400">
                <a:solidFill>
                  <a:srgbClr val="00FFFF"/>
                </a:solidFill>
                <a:prstDash val="solid"/>
              </a:ln>
            </c:spPr>
            <c:trendlineType val="poly"/>
            <c:order val="6"/>
            <c:dispRSqr val="0"/>
            <c:dispEq val="0"/>
          </c:trendline>
          <c:trendline>
            <c:spPr>
              <a:ln w="3175">
                <a:solidFill>
                  <a:srgbClr val="000000"/>
                </a:solidFill>
                <a:prstDash val="solid"/>
              </a:ln>
            </c:spPr>
            <c:trendlineType val="linear"/>
            <c:dispRSqr val="0"/>
            <c:dispEq val="1"/>
            <c:trendlineLbl>
              <c:layout>
                <c:manualLayout>
                  <c:x val="-0.26017565112053304"/>
                  <c:y val="0.25915564228822985"/>
                </c:manualLayout>
              </c:layout>
              <c:numFmt formatCode="General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Times"/>
                      <a:ea typeface="Times"/>
                      <a:cs typeface="Times"/>
                    </a:defRPr>
                  </a:pPr>
                  <a:endParaRPr lang="pt-PT"/>
                </a:p>
              </c:txPr>
            </c:trendlineLbl>
          </c:trendline>
          <c:cat>
            <c:numRef>
              <c:f>'210012.data'!$A$1:$A$360</c:f>
              <c:numCache>
                <c:formatCode>0</c:formatCode>
                <c:ptCount val="360"/>
                <c:pt idx="0">
                  <c:v>1956.0419999999999</c:v>
                </c:pt>
                <c:pt idx="1">
                  <c:v>1956.125</c:v>
                </c:pt>
                <c:pt idx="2">
                  <c:v>1956.2080000000001</c:v>
                </c:pt>
                <c:pt idx="3">
                  <c:v>1956.2919999999999</c:v>
                </c:pt>
                <c:pt idx="4">
                  <c:v>1956.375</c:v>
                </c:pt>
                <c:pt idx="5">
                  <c:v>1956.4580000000001</c:v>
                </c:pt>
                <c:pt idx="6">
                  <c:v>1956.5419999999999</c:v>
                </c:pt>
                <c:pt idx="7">
                  <c:v>1956.625</c:v>
                </c:pt>
                <c:pt idx="8">
                  <c:v>1956.7080000000001</c:v>
                </c:pt>
                <c:pt idx="9">
                  <c:v>1956.7919999999999</c:v>
                </c:pt>
                <c:pt idx="10">
                  <c:v>1956.875</c:v>
                </c:pt>
                <c:pt idx="11">
                  <c:v>1956.9580000000001</c:v>
                </c:pt>
                <c:pt idx="12">
                  <c:v>1957.0419999999999</c:v>
                </c:pt>
                <c:pt idx="13">
                  <c:v>1957.125</c:v>
                </c:pt>
                <c:pt idx="14">
                  <c:v>1957.2080000000001</c:v>
                </c:pt>
                <c:pt idx="15">
                  <c:v>1957.2919999999999</c:v>
                </c:pt>
                <c:pt idx="16">
                  <c:v>1957.375</c:v>
                </c:pt>
                <c:pt idx="17">
                  <c:v>1957.4580000000001</c:v>
                </c:pt>
                <c:pt idx="18">
                  <c:v>1957.5419999999999</c:v>
                </c:pt>
                <c:pt idx="19">
                  <c:v>1957.625</c:v>
                </c:pt>
                <c:pt idx="20">
                  <c:v>1957.7080000000001</c:v>
                </c:pt>
                <c:pt idx="21">
                  <c:v>1957.7919999999999</c:v>
                </c:pt>
                <c:pt idx="22">
                  <c:v>1957.875</c:v>
                </c:pt>
                <c:pt idx="23">
                  <c:v>1957.9580000000001</c:v>
                </c:pt>
                <c:pt idx="24">
                  <c:v>1958.0419999999999</c:v>
                </c:pt>
                <c:pt idx="25">
                  <c:v>1958.125</c:v>
                </c:pt>
                <c:pt idx="26">
                  <c:v>1958.2080000000001</c:v>
                </c:pt>
                <c:pt idx="27">
                  <c:v>1958.2919999999999</c:v>
                </c:pt>
                <c:pt idx="28">
                  <c:v>1958.375</c:v>
                </c:pt>
                <c:pt idx="29">
                  <c:v>1958.4580000000001</c:v>
                </c:pt>
                <c:pt idx="30">
                  <c:v>1958.5419999999999</c:v>
                </c:pt>
                <c:pt idx="31">
                  <c:v>1958.625</c:v>
                </c:pt>
                <c:pt idx="32">
                  <c:v>1958.7080000000001</c:v>
                </c:pt>
                <c:pt idx="33">
                  <c:v>1958.7919999999999</c:v>
                </c:pt>
                <c:pt idx="34">
                  <c:v>1958.875</c:v>
                </c:pt>
                <c:pt idx="35">
                  <c:v>1958.9580000000001</c:v>
                </c:pt>
                <c:pt idx="36">
                  <c:v>1959.0419999999999</c:v>
                </c:pt>
                <c:pt idx="37">
                  <c:v>1959.125</c:v>
                </c:pt>
                <c:pt idx="38">
                  <c:v>1959.2080000000001</c:v>
                </c:pt>
                <c:pt idx="39">
                  <c:v>1959.2919999999999</c:v>
                </c:pt>
                <c:pt idx="40">
                  <c:v>1959.375</c:v>
                </c:pt>
                <c:pt idx="41">
                  <c:v>1959.4580000000001</c:v>
                </c:pt>
                <c:pt idx="42">
                  <c:v>1959.5419999999999</c:v>
                </c:pt>
                <c:pt idx="43">
                  <c:v>1959.625</c:v>
                </c:pt>
                <c:pt idx="44">
                  <c:v>1959.7080000000001</c:v>
                </c:pt>
                <c:pt idx="45">
                  <c:v>1959.7919999999999</c:v>
                </c:pt>
                <c:pt idx="46">
                  <c:v>1959.875</c:v>
                </c:pt>
                <c:pt idx="47">
                  <c:v>1959.9580000000001</c:v>
                </c:pt>
                <c:pt idx="48">
                  <c:v>1960.0419999999999</c:v>
                </c:pt>
                <c:pt idx="49">
                  <c:v>1960.125</c:v>
                </c:pt>
                <c:pt idx="50">
                  <c:v>1960.2080000000001</c:v>
                </c:pt>
                <c:pt idx="51">
                  <c:v>1960.2919999999999</c:v>
                </c:pt>
                <c:pt idx="52">
                  <c:v>1960.375</c:v>
                </c:pt>
                <c:pt idx="53">
                  <c:v>1960.4580000000001</c:v>
                </c:pt>
                <c:pt idx="54">
                  <c:v>1960.5419999999999</c:v>
                </c:pt>
                <c:pt idx="55">
                  <c:v>1960.625</c:v>
                </c:pt>
                <c:pt idx="56">
                  <c:v>1960.7080000000001</c:v>
                </c:pt>
                <c:pt idx="57">
                  <c:v>1960.7919999999999</c:v>
                </c:pt>
                <c:pt idx="58">
                  <c:v>1960.875</c:v>
                </c:pt>
                <c:pt idx="59">
                  <c:v>1960.9580000000001</c:v>
                </c:pt>
                <c:pt idx="60">
                  <c:v>1961.0419999999999</c:v>
                </c:pt>
                <c:pt idx="61">
                  <c:v>1961.125</c:v>
                </c:pt>
                <c:pt idx="62">
                  <c:v>1961.2080000000001</c:v>
                </c:pt>
                <c:pt idx="63">
                  <c:v>1961.2919999999999</c:v>
                </c:pt>
                <c:pt idx="64">
                  <c:v>1961.375</c:v>
                </c:pt>
                <c:pt idx="65">
                  <c:v>1961.4580000000001</c:v>
                </c:pt>
                <c:pt idx="66">
                  <c:v>1961.5419999999999</c:v>
                </c:pt>
                <c:pt idx="67">
                  <c:v>1961.625</c:v>
                </c:pt>
                <c:pt idx="68">
                  <c:v>1961.7080000000001</c:v>
                </c:pt>
                <c:pt idx="69">
                  <c:v>1961.7919999999999</c:v>
                </c:pt>
                <c:pt idx="70">
                  <c:v>1961.875</c:v>
                </c:pt>
                <c:pt idx="71">
                  <c:v>1961.9580000000001</c:v>
                </c:pt>
                <c:pt idx="72">
                  <c:v>1962.0419999999999</c:v>
                </c:pt>
                <c:pt idx="73">
                  <c:v>1962.125</c:v>
                </c:pt>
                <c:pt idx="74">
                  <c:v>1962.2080000000001</c:v>
                </c:pt>
                <c:pt idx="75">
                  <c:v>1962.2919999999999</c:v>
                </c:pt>
                <c:pt idx="76">
                  <c:v>1962.375</c:v>
                </c:pt>
                <c:pt idx="77">
                  <c:v>1962.4580000000001</c:v>
                </c:pt>
                <c:pt idx="78">
                  <c:v>1962.5419999999999</c:v>
                </c:pt>
                <c:pt idx="79">
                  <c:v>1962.625</c:v>
                </c:pt>
                <c:pt idx="80">
                  <c:v>1962.7080000000001</c:v>
                </c:pt>
                <c:pt idx="81">
                  <c:v>1962.7919999999999</c:v>
                </c:pt>
                <c:pt idx="82">
                  <c:v>1962.875</c:v>
                </c:pt>
                <c:pt idx="83">
                  <c:v>1962.9580000000001</c:v>
                </c:pt>
                <c:pt idx="84">
                  <c:v>1963.0419999999999</c:v>
                </c:pt>
                <c:pt idx="85">
                  <c:v>1963.125</c:v>
                </c:pt>
                <c:pt idx="86">
                  <c:v>1963.2080000000001</c:v>
                </c:pt>
                <c:pt idx="87">
                  <c:v>1963.2919999999999</c:v>
                </c:pt>
                <c:pt idx="88">
                  <c:v>1963.375</c:v>
                </c:pt>
                <c:pt idx="89">
                  <c:v>1963.4580000000001</c:v>
                </c:pt>
                <c:pt idx="90">
                  <c:v>1963.5419999999999</c:v>
                </c:pt>
                <c:pt idx="91">
                  <c:v>1963.625</c:v>
                </c:pt>
                <c:pt idx="92">
                  <c:v>1963.7080000000001</c:v>
                </c:pt>
                <c:pt idx="93">
                  <c:v>1963.7919999999999</c:v>
                </c:pt>
                <c:pt idx="94">
                  <c:v>1963.875</c:v>
                </c:pt>
                <c:pt idx="95">
                  <c:v>1963.9580000000001</c:v>
                </c:pt>
                <c:pt idx="96">
                  <c:v>1964.0419999999999</c:v>
                </c:pt>
                <c:pt idx="97">
                  <c:v>1964.125</c:v>
                </c:pt>
                <c:pt idx="98">
                  <c:v>1964.2080000000001</c:v>
                </c:pt>
                <c:pt idx="99">
                  <c:v>1964.2919999999999</c:v>
                </c:pt>
                <c:pt idx="100">
                  <c:v>1964.375</c:v>
                </c:pt>
                <c:pt idx="101">
                  <c:v>1964.4580000000001</c:v>
                </c:pt>
                <c:pt idx="102">
                  <c:v>1964.5419999999999</c:v>
                </c:pt>
                <c:pt idx="103">
                  <c:v>1964.625</c:v>
                </c:pt>
                <c:pt idx="104">
                  <c:v>1964.7080000000001</c:v>
                </c:pt>
                <c:pt idx="105">
                  <c:v>1964.7919999999999</c:v>
                </c:pt>
                <c:pt idx="106">
                  <c:v>1964.875</c:v>
                </c:pt>
                <c:pt idx="107">
                  <c:v>1964.9580000000001</c:v>
                </c:pt>
                <c:pt idx="108">
                  <c:v>1965.0419999999999</c:v>
                </c:pt>
                <c:pt idx="109">
                  <c:v>1965.125</c:v>
                </c:pt>
                <c:pt idx="110">
                  <c:v>1965.2080000000001</c:v>
                </c:pt>
                <c:pt idx="111">
                  <c:v>1965.2919999999999</c:v>
                </c:pt>
                <c:pt idx="112">
                  <c:v>1965.375</c:v>
                </c:pt>
                <c:pt idx="113">
                  <c:v>1965.4580000000001</c:v>
                </c:pt>
                <c:pt idx="114">
                  <c:v>1965.5419999999999</c:v>
                </c:pt>
                <c:pt idx="115">
                  <c:v>1965.625</c:v>
                </c:pt>
                <c:pt idx="116">
                  <c:v>1965.7080000000001</c:v>
                </c:pt>
                <c:pt idx="117">
                  <c:v>1965.7919999999999</c:v>
                </c:pt>
                <c:pt idx="118">
                  <c:v>1965.875</c:v>
                </c:pt>
                <c:pt idx="119">
                  <c:v>1965.9580000000001</c:v>
                </c:pt>
                <c:pt idx="120">
                  <c:v>1966.0419999999999</c:v>
                </c:pt>
                <c:pt idx="121">
                  <c:v>1966.125</c:v>
                </c:pt>
                <c:pt idx="122">
                  <c:v>1966.2080000000001</c:v>
                </c:pt>
                <c:pt idx="123">
                  <c:v>1966.2919999999999</c:v>
                </c:pt>
                <c:pt idx="124">
                  <c:v>1966.375</c:v>
                </c:pt>
                <c:pt idx="125">
                  <c:v>1966.4580000000001</c:v>
                </c:pt>
                <c:pt idx="126">
                  <c:v>1966.5419999999999</c:v>
                </c:pt>
                <c:pt idx="127">
                  <c:v>1966.625</c:v>
                </c:pt>
                <c:pt idx="128">
                  <c:v>1966.7080000000001</c:v>
                </c:pt>
                <c:pt idx="129">
                  <c:v>1966.7919999999999</c:v>
                </c:pt>
                <c:pt idx="130">
                  <c:v>1966.875</c:v>
                </c:pt>
                <c:pt idx="131">
                  <c:v>1966.9580000000001</c:v>
                </c:pt>
                <c:pt idx="132">
                  <c:v>1967.0419999999999</c:v>
                </c:pt>
                <c:pt idx="133">
                  <c:v>1967.125</c:v>
                </c:pt>
                <c:pt idx="134">
                  <c:v>1967.2080000000001</c:v>
                </c:pt>
                <c:pt idx="135">
                  <c:v>1967.2919999999999</c:v>
                </c:pt>
                <c:pt idx="136">
                  <c:v>1967.375</c:v>
                </c:pt>
                <c:pt idx="137">
                  <c:v>1967.4580000000001</c:v>
                </c:pt>
                <c:pt idx="138">
                  <c:v>1967.5419999999999</c:v>
                </c:pt>
                <c:pt idx="139">
                  <c:v>1967.625</c:v>
                </c:pt>
                <c:pt idx="140">
                  <c:v>1967.7080000000001</c:v>
                </c:pt>
                <c:pt idx="141">
                  <c:v>1967.7919999999999</c:v>
                </c:pt>
                <c:pt idx="142">
                  <c:v>1967.875</c:v>
                </c:pt>
                <c:pt idx="143">
                  <c:v>1967.9580000000001</c:v>
                </c:pt>
                <c:pt idx="144">
                  <c:v>1968.0419999999999</c:v>
                </c:pt>
                <c:pt idx="145">
                  <c:v>1968.125</c:v>
                </c:pt>
                <c:pt idx="146">
                  <c:v>1968.2080000000001</c:v>
                </c:pt>
                <c:pt idx="147">
                  <c:v>1968.2919999999999</c:v>
                </c:pt>
                <c:pt idx="148">
                  <c:v>1968.375</c:v>
                </c:pt>
                <c:pt idx="149">
                  <c:v>1968.4580000000001</c:v>
                </c:pt>
                <c:pt idx="150">
                  <c:v>1968.5419999999999</c:v>
                </c:pt>
                <c:pt idx="151">
                  <c:v>1968.625</c:v>
                </c:pt>
                <c:pt idx="152">
                  <c:v>1968.7080000000001</c:v>
                </c:pt>
                <c:pt idx="153">
                  <c:v>1968.7919999999999</c:v>
                </c:pt>
                <c:pt idx="154">
                  <c:v>1968.875</c:v>
                </c:pt>
                <c:pt idx="155">
                  <c:v>1968.9580000000001</c:v>
                </c:pt>
                <c:pt idx="156">
                  <c:v>1969.0419999999999</c:v>
                </c:pt>
                <c:pt idx="157">
                  <c:v>1969.125</c:v>
                </c:pt>
                <c:pt idx="158">
                  <c:v>1969.2080000000001</c:v>
                </c:pt>
                <c:pt idx="159">
                  <c:v>1969.2919999999999</c:v>
                </c:pt>
                <c:pt idx="160">
                  <c:v>1969.375</c:v>
                </c:pt>
                <c:pt idx="161">
                  <c:v>1969.4580000000001</c:v>
                </c:pt>
                <c:pt idx="162">
                  <c:v>1969.5419999999999</c:v>
                </c:pt>
                <c:pt idx="163">
                  <c:v>1969.625</c:v>
                </c:pt>
                <c:pt idx="164">
                  <c:v>1969.7080000000001</c:v>
                </c:pt>
                <c:pt idx="165">
                  <c:v>1969.7919999999999</c:v>
                </c:pt>
                <c:pt idx="166">
                  <c:v>1969.875</c:v>
                </c:pt>
                <c:pt idx="167">
                  <c:v>1969.9580000000001</c:v>
                </c:pt>
                <c:pt idx="168">
                  <c:v>1970.0419999999999</c:v>
                </c:pt>
                <c:pt idx="169">
                  <c:v>1970.125</c:v>
                </c:pt>
                <c:pt idx="170">
                  <c:v>1970.2080000000001</c:v>
                </c:pt>
                <c:pt idx="171">
                  <c:v>1970.2919999999999</c:v>
                </c:pt>
                <c:pt idx="172">
                  <c:v>1970.375</c:v>
                </c:pt>
                <c:pt idx="173">
                  <c:v>1970.4580000000001</c:v>
                </c:pt>
                <c:pt idx="174">
                  <c:v>1970.5419999999999</c:v>
                </c:pt>
                <c:pt idx="175">
                  <c:v>1970.625</c:v>
                </c:pt>
                <c:pt idx="176">
                  <c:v>1970.7080000000001</c:v>
                </c:pt>
                <c:pt idx="177">
                  <c:v>1970.7919999999999</c:v>
                </c:pt>
                <c:pt idx="178">
                  <c:v>1970.875</c:v>
                </c:pt>
                <c:pt idx="179">
                  <c:v>1970.9580000000001</c:v>
                </c:pt>
                <c:pt idx="180">
                  <c:v>1971.0419999999999</c:v>
                </c:pt>
                <c:pt idx="181">
                  <c:v>1971.125</c:v>
                </c:pt>
                <c:pt idx="182">
                  <c:v>1971.2080000000001</c:v>
                </c:pt>
                <c:pt idx="183">
                  <c:v>1971.2919999999999</c:v>
                </c:pt>
                <c:pt idx="184">
                  <c:v>1971.375</c:v>
                </c:pt>
                <c:pt idx="185">
                  <c:v>1971.4580000000001</c:v>
                </c:pt>
                <c:pt idx="186">
                  <c:v>1971.5419999999999</c:v>
                </c:pt>
                <c:pt idx="187">
                  <c:v>1971.625</c:v>
                </c:pt>
                <c:pt idx="188">
                  <c:v>1971.7080000000001</c:v>
                </c:pt>
                <c:pt idx="189">
                  <c:v>1971.7919999999999</c:v>
                </c:pt>
                <c:pt idx="190">
                  <c:v>1971.875</c:v>
                </c:pt>
                <c:pt idx="191">
                  <c:v>1971.9580000000001</c:v>
                </c:pt>
                <c:pt idx="192">
                  <c:v>1972.0419999999999</c:v>
                </c:pt>
                <c:pt idx="193">
                  <c:v>1972.125</c:v>
                </c:pt>
                <c:pt idx="194">
                  <c:v>1972.2080000000001</c:v>
                </c:pt>
                <c:pt idx="195">
                  <c:v>1972.2919999999999</c:v>
                </c:pt>
                <c:pt idx="196">
                  <c:v>1972.375</c:v>
                </c:pt>
                <c:pt idx="197">
                  <c:v>1972.4580000000001</c:v>
                </c:pt>
                <c:pt idx="198">
                  <c:v>1972.5419999999999</c:v>
                </c:pt>
                <c:pt idx="199">
                  <c:v>1972.625</c:v>
                </c:pt>
                <c:pt idx="200">
                  <c:v>1972.7080000000001</c:v>
                </c:pt>
                <c:pt idx="201">
                  <c:v>1972.7919999999999</c:v>
                </c:pt>
                <c:pt idx="202">
                  <c:v>1972.875</c:v>
                </c:pt>
                <c:pt idx="203">
                  <c:v>1972.9580000000001</c:v>
                </c:pt>
                <c:pt idx="204">
                  <c:v>1973.0419999999999</c:v>
                </c:pt>
                <c:pt idx="205">
                  <c:v>1973.125</c:v>
                </c:pt>
                <c:pt idx="206">
                  <c:v>1973.2080000000001</c:v>
                </c:pt>
                <c:pt idx="207">
                  <c:v>1973.2919999999999</c:v>
                </c:pt>
                <c:pt idx="208">
                  <c:v>1973.375</c:v>
                </c:pt>
                <c:pt idx="209">
                  <c:v>1973.4580000000001</c:v>
                </c:pt>
                <c:pt idx="210">
                  <c:v>1973.5419999999999</c:v>
                </c:pt>
                <c:pt idx="211">
                  <c:v>1973.625</c:v>
                </c:pt>
                <c:pt idx="212">
                  <c:v>1973.7080000000001</c:v>
                </c:pt>
                <c:pt idx="213">
                  <c:v>1973.7919999999999</c:v>
                </c:pt>
                <c:pt idx="214">
                  <c:v>1973.875</c:v>
                </c:pt>
                <c:pt idx="215">
                  <c:v>1973.9580000000001</c:v>
                </c:pt>
                <c:pt idx="216">
                  <c:v>1974.0419999999999</c:v>
                </c:pt>
                <c:pt idx="217">
                  <c:v>1974.125</c:v>
                </c:pt>
                <c:pt idx="218">
                  <c:v>1974.2080000000001</c:v>
                </c:pt>
                <c:pt idx="219">
                  <c:v>1974.2919999999999</c:v>
                </c:pt>
                <c:pt idx="220">
                  <c:v>1974.375</c:v>
                </c:pt>
                <c:pt idx="221">
                  <c:v>1974.4580000000001</c:v>
                </c:pt>
                <c:pt idx="222">
                  <c:v>1974.5419999999999</c:v>
                </c:pt>
                <c:pt idx="223">
                  <c:v>1974.625</c:v>
                </c:pt>
                <c:pt idx="224">
                  <c:v>1974.7080000000001</c:v>
                </c:pt>
                <c:pt idx="225">
                  <c:v>1974.7919999999999</c:v>
                </c:pt>
                <c:pt idx="226">
                  <c:v>1974.875</c:v>
                </c:pt>
                <c:pt idx="227">
                  <c:v>1974.9580000000001</c:v>
                </c:pt>
                <c:pt idx="228">
                  <c:v>1975.0419999999999</c:v>
                </c:pt>
                <c:pt idx="229">
                  <c:v>1975.125</c:v>
                </c:pt>
                <c:pt idx="230">
                  <c:v>1975.2080000000001</c:v>
                </c:pt>
                <c:pt idx="231">
                  <c:v>1975.2919999999999</c:v>
                </c:pt>
                <c:pt idx="232">
                  <c:v>1975.375</c:v>
                </c:pt>
                <c:pt idx="233">
                  <c:v>1975.4580000000001</c:v>
                </c:pt>
                <c:pt idx="234">
                  <c:v>1975.5419999999999</c:v>
                </c:pt>
                <c:pt idx="235">
                  <c:v>1975.625</c:v>
                </c:pt>
                <c:pt idx="236">
                  <c:v>1975.7080000000001</c:v>
                </c:pt>
                <c:pt idx="237">
                  <c:v>1975.7919999999999</c:v>
                </c:pt>
                <c:pt idx="238">
                  <c:v>1975.875</c:v>
                </c:pt>
                <c:pt idx="239">
                  <c:v>1975.9580000000001</c:v>
                </c:pt>
                <c:pt idx="240">
                  <c:v>1976.0419999999999</c:v>
                </c:pt>
                <c:pt idx="241">
                  <c:v>1976.125</c:v>
                </c:pt>
                <c:pt idx="242">
                  <c:v>1976.2080000000001</c:v>
                </c:pt>
                <c:pt idx="243">
                  <c:v>1976.2919999999999</c:v>
                </c:pt>
                <c:pt idx="244">
                  <c:v>1976.375</c:v>
                </c:pt>
                <c:pt idx="245">
                  <c:v>1976.4580000000001</c:v>
                </c:pt>
                <c:pt idx="246">
                  <c:v>1976.5419999999999</c:v>
                </c:pt>
                <c:pt idx="247">
                  <c:v>1976.625</c:v>
                </c:pt>
                <c:pt idx="248">
                  <c:v>1976.7080000000001</c:v>
                </c:pt>
                <c:pt idx="249">
                  <c:v>1976.7919999999999</c:v>
                </c:pt>
                <c:pt idx="250">
                  <c:v>1976.875</c:v>
                </c:pt>
                <c:pt idx="251">
                  <c:v>1976.9580000000001</c:v>
                </c:pt>
                <c:pt idx="252">
                  <c:v>1977.0419999999999</c:v>
                </c:pt>
                <c:pt idx="253">
                  <c:v>1977.125</c:v>
                </c:pt>
                <c:pt idx="254">
                  <c:v>1977.2080000000001</c:v>
                </c:pt>
                <c:pt idx="255">
                  <c:v>1977.2919999999999</c:v>
                </c:pt>
                <c:pt idx="256">
                  <c:v>1977.375</c:v>
                </c:pt>
                <c:pt idx="257">
                  <c:v>1977.4580000000001</c:v>
                </c:pt>
                <c:pt idx="258">
                  <c:v>1977.5419999999999</c:v>
                </c:pt>
                <c:pt idx="259">
                  <c:v>1977.625</c:v>
                </c:pt>
                <c:pt idx="260">
                  <c:v>1977.7080000000001</c:v>
                </c:pt>
                <c:pt idx="261">
                  <c:v>1977.7919999999999</c:v>
                </c:pt>
                <c:pt idx="262">
                  <c:v>1977.875</c:v>
                </c:pt>
                <c:pt idx="263">
                  <c:v>1977.9580000000001</c:v>
                </c:pt>
                <c:pt idx="264">
                  <c:v>1978.0419999999999</c:v>
                </c:pt>
                <c:pt idx="265">
                  <c:v>1978.125</c:v>
                </c:pt>
                <c:pt idx="266">
                  <c:v>1978.2080000000001</c:v>
                </c:pt>
                <c:pt idx="267">
                  <c:v>1978.2919999999999</c:v>
                </c:pt>
                <c:pt idx="268">
                  <c:v>1978.375</c:v>
                </c:pt>
                <c:pt idx="269">
                  <c:v>1978.4580000000001</c:v>
                </c:pt>
                <c:pt idx="270">
                  <c:v>1978.5419999999999</c:v>
                </c:pt>
                <c:pt idx="271">
                  <c:v>1978.625</c:v>
                </c:pt>
                <c:pt idx="272">
                  <c:v>1978.7080000000001</c:v>
                </c:pt>
                <c:pt idx="273">
                  <c:v>1978.7919999999999</c:v>
                </c:pt>
                <c:pt idx="274">
                  <c:v>1978.875</c:v>
                </c:pt>
                <c:pt idx="275">
                  <c:v>1978.9580000000001</c:v>
                </c:pt>
                <c:pt idx="276">
                  <c:v>1979.0419999999999</c:v>
                </c:pt>
                <c:pt idx="277">
                  <c:v>1979.125</c:v>
                </c:pt>
                <c:pt idx="278">
                  <c:v>1979.2080000000001</c:v>
                </c:pt>
                <c:pt idx="279">
                  <c:v>1979.2919999999999</c:v>
                </c:pt>
                <c:pt idx="280">
                  <c:v>1979.375</c:v>
                </c:pt>
                <c:pt idx="281">
                  <c:v>1979.4580000000001</c:v>
                </c:pt>
                <c:pt idx="282">
                  <c:v>1979.5419999999999</c:v>
                </c:pt>
                <c:pt idx="283">
                  <c:v>1979.625</c:v>
                </c:pt>
                <c:pt idx="284">
                  <c:v>1979.7080000000001</c:v>
                </c:pt>
                <c:pt idx="285">
                  <c:v>1979.7919999999999</c:v>
                </c:pt>
                <c:pt idx="286">
                  <c:v>1979.875</c:v>
                </c:pt>
                <c:pt idx="287">
                  <c:v>1979.9580000000001</c:v>
                </c:pt>
                <c:pt idx="288">
                  <c:v>1980.0419999999999</c:v>
                </c:pt>
                <c:pt idx="289">
                  <c:v>1980.125</c:v>
                </c:pt>
                <c:pt idx="290">
                  <c:v>1980.2080000000001</c:v>
                </c:pt>
                <c:pt idx="291">
                  <c:v>1980.2919999999999</c:v>
                </c:pt>
                <c:pt idx="292">
                  <c:v>1980.375</c:v>
                </c:pt>
                <c:pt idx="293">
                  <c:v>1980.4580000000001</c:v>
                </c:pt>
                <c:pt idx="294">
                  <c:v>1980.5419999999999</c:v>
                </c:pt>
                <c:pt idx="295">
                  <c:v>1980.625</c:v>
                </c:pt>
                <c:pt idx="296">
                  <c:v>1980.7080000000001</c:v>
                </c:pt>
                <c:pt idx="297">
                  <c:v>1980.7919999999999</c:v>
                </c:pt>
                <c:pt idx="298">
                  <c:v>1980.875</c:v>
                </c:pt>
                <c:pt idx="299">
                  <c:v>1980.9580000000001</c:v>
                </c:pt>
                <c:pt idx="300">
                  <c:v>1981.0419999999999</c:v>
                </c:pt>
                <c:pt idx="301">
                  <c:v>1981.125</c:v>
                </c:pt>
                <c:pt idx="302">
                  <c:v>1981.2080000000001</c:v>
                </c:pt>
                <c:pt idx="303">
                  <c:v>1981.2919999999999</c:v>
                </c:pt>
                <c:pt idx="304">
                  <c:v>1981.375</c:v>
                </c:pt>
                <c:pt idx="305">
                  <c:v>1981.4580000000001</c:v>
                </c:pt>
                <c:pt idx="306">
                  <c:v>1981.5419999999999</c:v>
                </c:pt>
                <c:pt idx="307">
                  <c:v>1981.625</c:v>
                </c:pt>
                <c:pt idx="308">
                  <c:v>1981.7080000000001</c:v>
                </c:pt>
                <c:pt idx="309">
                  <c:v>1981.7919999999999</c:v>
                </c:pt>
                <c:pt idx="310">
                  <c:v>1981.875</c:v>
                </c:pt>
                <c:pt idx="311">
                  <c:v>1981.9580000000001</c:v>
                </c:pt>
                <c:pt idx="312">
                  <c:v>1982.0419999999999</c:v>
                </c:pt>
                <c:pt idx="313">
                  <c:v>1982.125</c:v>
                </c:pt>
                <c:pt idx="314">
                  <c:v>1982.2080000000001</c:v>
                </c:pt>
                <c:pt idx="315">
                  <c:v>1982.2919999999999</c:v>
                </c:pt>
                <c:pt idx="316">
                  <c:v>1982.375</c:v>
                </c:pt>
                <c:pt idx="317">
                  <c:v>1982.4580000000001</c:v>
                </c:pt>
                <c:pt idx="318">
                  <c:v>1982.5419999999999</c:v>
                </c:pt>
                <c:pt idx="319">
                  <c:v>1982.625</c:v>
                </c:pt>
                <c:pt idx="320">
                  <c:v>1982.7080000000001</c:v>
                </c:pt>
                <c:pt idx="321">
                  <c:v>1982.7919999999999</c:v>
                </c:pt>
                <c:pt idx="322">
                  <c:v>1982.875</c:v>
                </c:pt>
                <c:pt idx="323">
                  <c:v>1982.9580000000001</c:v>
                </c:pt>
                <c:pt idx="324">
                  <c:v>1983.0419999999999</c:v>
                </c:pt>
                <c:pt idx="325">
                  <c:v>1983.125</c:v>
                </c:pt>
                <c:pt idx="326">
                  <c:v>1983.2080000000001</c:v>
                </c:pt>
                <c:pt idx="327">
                  <c:v>1983.2919999999999</c:v>
                </c:pt>
                <c:pt idx="328">
                  <c:v>1983.375</c:v>
                </c:pt>
                <c:pt idx="329">
                  <c:v>1983.4580000000001</c:v>
                </c:pt>
                <c:pt idx="330">
                  <c:v>1983.5419999999999</c:v>
                </c:pt>
                <c:pt idx="331">
                  <c:v>1983.625</c:v>
                </c:pt>
                <c:pt idx="332">
                  <c:v>1983.7080000000001</c:v>
                </c:pt>
                <c:pt idx="333">
                  <c:v>1983.7919999999999</c:v>
                </c:pt>
                <c:pt idx="334">
                  <c:v>1983.875</c:v>
                </c:pt>
                <c:pt idx="335">
                  <c:v>1983.9580000000001</c:v>
                </c:pt>
                <c:pt idx="336">
                  <c:v>1984.0419999999999</c:v>
                </c:pt>
                <c:pt idx="337">
                  <c:v>1984.125</c:v>
                </c:pt>
                <c:pt idx="338">
                  <c:v>1984.2080000000001</c:v>
                </c:pt>
                <c:pt idx="339">
                  <c:v>1984.2919999999999</c:v>
                </c:pt>
                <c:pt idx="340">
                  <c:v>1984.375</c:v>
                </c:pt>
                <c:pt idx="341">
                  <c:v>1984.4580000000001</c:v>
                </c:pt>
                <c:pt idx="342">
                  <c:v>1984.5419999999999</c:v>
                </c:pt>
                <c:pt idx="343">
                  <c:v>1984.625</c:v>
                </c:pt>
                <c:pt idx="344">
                  <c:v>1984.7080000000001</c:v>
                </c:pt>
                <c:pt idx="345">
                  <c:v>1984.7919999999999</c:v>
                </c:pt>
                <c:pt idx="346">
                  <c:v>1984.875</c:v>
                </c:pt>
                <c:pt idx="347">
                  <c:v>1984.9580000000001</c:v>
                </c:pt>
                <c:pt idx="348">
                  <c:v>1985.0419999999999</c:v>
                </c:pt>
                <c:pt idx="349">
                  <c:v>1985.125</c:v>
                </c:pt>
                <c:pt idx="350">
                  <c:v>1985.2080000000001</c:v>
                </c:pt>
                <c:pt idx="351">
                  <c:v>1985.2919999999999</c:v>
                </c:pt>
                <c:pt idx="352">
                  <c:v>1985.375</c:v>
                </c:pt>
                <c:pt idx="353">
                  <c:v>1985.4580000000001</c:v>
                </c:pt>
                <c:pt idx="354">
                  <c:v>1985.5419999999999</c:v>
                </c:pt>
                <c:pt idx="355">
                  <c:v>1985.625</c:v>
                </c:pt>
                <c:pt idx="356">
                  <c:v>1985.7080000000001</c:v>
                </c:pt>
                <c:pt idx="357">
                  <c:v>1985.7919999999999</c:v>
                </c:pt>
                <c:pt idx="358">
                  <c:v>1985.875</c:v>
                </c:pt>
                <c:pt idx="359">
                  <c:v>1985.9580000000001</c:v>
                </c:pt>
              </c:numCache>
            </c:numRef>
          </c:cat>
          <c:val>
            <c:numRef>
              <c:f>'210012.data'!$B$1:$B$360</c:f>
              <c:numCache>
                <c:formatCode>General</c:formatCode>
                <c:ptCount val="360"/>
                <c:pt idx="0">
                  <c:v>6890</c:v>
                </c:pt>
                <c:pt idx="1">
                  <c:v>6779</c:v>
                </c:pt>
                <c:pt idx="2">
                  <c:v>7038</c:v>
                </c:pt>
                <c:pt idx="3">
                  <c:v>7006</c:v>
                </c:pt>
                <c:pt idx="4">
                  <c:v>6871</c:v>
                </c:pt>
                <c:pt idx="5">
                  <c:v>6798</c:v>
                </c:pt>
                <c:pt idx="6">
                  <c:v>6836</c:v>
                </c:pt>
                <c:pt idx="7">
                  <c:v>6833</c:v>
                </c:pt>
                <c:pt idx="8">
                  <c:v>6923</c:v>
                </c:pt>
                <c:pt idx="9">
                  <c:v>6932</c:v>
                </c:pt>
                <c:pt idx="10">
                  <c:v>6851</c:v>
                </c:pt>
                <c:pt idx="11">
                  <c:v>6884</c:v>
                </c:pt>
                <c:pt idx="12">
                  <c:v>6847</c:v>
                </c:pt>
                <c:pt idx="13">
                  <c:v>6912</c:v>
                </c:pt>
                <c:pt idx="14">
                  <c:v>6928</c:v>
                </c:pt>
                <c:pt idx="15">
                  <c:v>6907</c:v>
                </c:pt>
                <c:pt idx="16">
                  <c:v>6985</c:v>
                </c:pt>
                <c:pt idx="17">
                  <c:v>6987</c:v>
                </c:pt>
                <c:pt idx="18">
                  <c:v>7006</c:v>
                </c:pt>
                <c:pt idx="19">
                  <c:v>6996</c:v>
                </c:pt>
                <c:pt idx="20">
                  <c:v>7009</c:v>
                </c:pt>
                <c:pt idx="21">
                  <c:v>7078</c:v>
                </c:pt>
                <c:pt idx="22">
                  <c:v>7105</c:v>
                </c:pt>
                <c:pt idx="23">
                  <c:v>7068</c:v>
                </c:pt>
                <c:pt idx="24">
                  <c:v>7012</c:v>
                </c:pt>
                <c:pt idx="25">
                  <c:v>6994</c:v>
                </c:pt>
                <c:pt idx="26">
                  <c:v>7075</c:v>
                </c:pt>
                <c:pt idx="27">
                  <c:v>6969</c:v>
                </c:pt>
                <c:pt idx="28">
                  <c:v>6964</c:v>
                </c:pt>
                <c:pt idx="29">
                  <c:v>7013</c:v>
                </c:pt>
                <c:pt idx="30">
                  <c:v>6950</c:v>
                </c:pt>
                <c:pt idx="31">
                  <c:v>7014</c:v>
                </c:pt>
                <c:pt idx="32">
                  <c:v>7059</c:v>
                </c:pt>
                <c:pt idx="33">
                  <c:v>7026</c:v>
                </c:pt>
                <c:pt idx="34">
                  <c:v>6985</c:v>
                </c:pt>
                <c:pt idx="35">
                  <c:v>7056</c:v>
                </c:pt>
                <c:pt idx="36">
                  <c:v>7089</c:v>
                </c:pt>
                <c:pt idx="37">
                  <c:v>6941</c:v>
                </c:pt>
                <c:pt idx="38">
                  <c:v>7096</c:v>
                </c:pt>
                <c:pt idx="39">
                  <c:v>6978</c:v>
                </c:pt>
                <c:pt idx="40">
                  <c:v>7021</c:v>
                </c:pt>
                <c:pt idx="41">
                  <c:v>6972</c:v>
                </c:pt>
                <c:pt idx="42">
                  <c:v>7042</c:v>
                </c:pt>
                <c:pt idx="43">
                  <c:v>6987</c:v>
                </c:pt>
                <c:pt idx="44">
                  <c:v>7028</c:v>
                </c:pt>
                <c:pt idx="45">
                  <c:v>7034</c:v>
                </c:pt>
                <c:pt idx="46">
                  <c:v>7022</c:v>
                </c:pt>
                <c:pt idx="47">
                  <c:v>6999</c:v>
                </c:pt>
                <c:pt idx="48">
                  <c:v>7119</c:v>
                </c:pt>
                <c:pt idx="49">
                  <c:v>7238</c:v>
                </c:pt>
                <c:pt idx="50">
                  <c:v>7199</c:v>
                </c:pt>
                <c:pt idx="51">
                  <c:v>7044</c:v>
                </c:pt>
                <c:pt idx="52">
                  <c:v>7096</c:v>
                </c:pt>
                <c:pt idx="53">
                  <c:v>7026</c:v>
                </c:pt>
                <c:pt idx="54">
                  <c:v>7002</c:v>
                </c:pt>
                <c:pt idx="55">
                  <c:v>7057</c:v>
                </c:pt>
                <c:pt idx="56">
                  <c:v>7053</c:v>
                </c:pt>
                <c:pt idx="57">
                  <c:v>7317</c:v>
                </c:pt>
                <c:pt idx="58">
                  <c:v>7271</c:v>
                </c:pt>
                <c:pt idx="59">
                  <c:v>7115</c:v>
                </c:pt>
                <c:pt idx="60">
                  <c:v>7073</c:v>
                </c:pt>
                <c:pt idx="61">
                  <c:v>7114</c:v>
                </c:pt>
                <c:pt idx="62">
                  <c:v>7187</c:v>
                </c:pt>
                <c:pt idx="63">
                  <c:v>7238</c:v>
                </c:pt>
                <c:pt idx="64">
                  <c:v>7266</c:v>
                </c:pt>
                <c:pt idx="65">
                  <c:v>7125</c:v>
                </c:pt>
                <c:pt idx="66">
                  <c:v>7130</c:v>
                </c:pt>
                <c:pt idx="67">
                  <c:v>7158</c:v>
                </c:pt>
                <c:pt idx="68">
                  <c:v>7201</c:v>
                </c:pt>
                <c:pt idx="69">
                  <c:v>7195</c:v>
                </c:pt>
                <c:pt idx="70">
                  <c:v>7283</c:v>
                </c:pt>
                <c:pt idx="71">
                  <c:v>7323</c:v>
                </c:pt>
                <c:pt idx="72">
                  <c:v>7196</c:v>
                </c:pt>
                <c:pt idx="73">
                  <c:v>7042</c:v>
                </c:pt>
                <c:pt idx="74">
                  <c:v>7304</c:v>
                </c:pt>
                <c:pt idx="75">
                  <c:v>7153</c:v>
                </c:pt>
                <c:pt idx="76">
                  <c:v>7117</c:v>
                </c:pt>
                <c:pt idx="77">
                  <c:v>7178</c:v>
                </c:pt>
                <c:pt idx="78">
                  <c:v>7159</c:v>
                </c:pt>
                <c:pt idx="79">
                  <c:v>7144</c:v>
                </c:pt>
                <c:pt idx="80">
                  <c:v>7232</c:v>
                </c:pt>
                <c:pt idx="81">
                  <c:v>7291</c:v>
                </c:pt>
                <c:pt idx="82">
                  <c:v>7224</c:v>
                </c:pt>
                <c:pt idx="83">
                  <c:v>7182</c:v>
                </c:pt>
                <c:pt idx="84">
                  <c:v>7357</c:v>
                </c:pt>
                <c:pt idx="85">
                  <c:v>7253</c:v>
                </c:pt>
                <c:pt idx="86">
                  <c:v>6991</c:v>
                </c:pt>
                <c:pt idx="87">
                  <c:v>7024</c:v>
                </c:pt>
                <c:pt idx="88">
                  <c:v>6967</c:v>
                </c:pt>
                <c:pt idx="89">
                  <c:v>7045</c:v>
                </c:pt>
                <c:pt idx="90">
                  <c:v>7016</c:v>
                </c:pt>
                <c:pt idx="91">
                  <c:v>6958</c:v>
                </c:pt>
                <c:pt idx="92">
                  <c:v>6991</c:v>
                </c:pt>
                <c:pt idx="93">
                  <c:v>7032</c:v>
                </c:pt>
                <c:pt idx="94">
                  <c:v>7225</c:v>
                </c:pt>
                <c:pt idx="95">
                  <c:v>7249</c:v>
                </c:pt>
                <c:pt idx="96">
                  <c:v>7259</c:v>
                </c:pt>
                <c:pt idx="97">
                  <c:v>7237</c:v>
                </c:pt>
                <c:pt idx="98">
                  <c:v>7154</c:v>
                </c:pt>
                <c:pt idx="99">
                  <c:v>6972</c:v>
                </c:pt>
                <c:pt idx="100">
                  <c:v>6994</c:v>
                </c:pt>
                <c:pt idx="101">
                  <c:v>7039</c:v>
                </c:pt>
                <c:pt idx="102">
                  <c:v>6964</c:v>
                </c:pt>
                <c:pt idx="103">
                  <c:v>6978</c:v>
                </c:pt>
                <c:pt idx="104">
                  <c:v>7032</c:v>
                </c:pt>
                <c:pt idx="105">
                  <c:v>7027</c:v>
                </c:pt>
                <c:pt idx="106">
                  <c:v>7033</c:v>
                </c:pt>
                <c:pt idx="107">
                  <c:v>7046</c:v>
                </c:pt>
                <c:pt idx="108">
                  <c:v>7012</c:v>
                </c:pt>
                <c:pt idx="109">
                  <c:v>7082</c:v>
                </c:pt>
                <c:pt idx="110">
                  <c:v>7052</c:v>
                </c:pt>
                <c:pt idx="111">
                  <c:v>6883</c:v>
                </c:pt>
                <c:pt idx="112">
                  <c:v>6930</c:v>
                </c:pt>
                <c:pt idx="113">
                  <c:v>7016</c:v>
                </c:pt>
                <c:pt idx="114">
                  <c:v>7007</c:v>
                </c:pt>
                <c:pt idx="115">
                  <c:v>6971</c:v>
                </c:pt>
                <c:pt idx="116">
                  <c:v>7023</c:v>
                </c:pt>
                <c:pt idx="117">
                  <c:v>7172</c:v>
                </c:pt>
                <c:pt idx="118">
                  <c:v>7126</c:v>
                </c:pt>
                <c:pt idx="119">
                  <c:v>6968</c:v>
                </c:pt>
                <c:pt idx="120">
                  <c:v>7117</c:v>
                </c:pt>
                <c:pt idx="121">
                  <c:v>7253</c:v>
                </c:pt>
                <c:pt idx="122">
                  <c:v>6960</c:v>
                </c:pt>
                <c:pt idx="123">
                  <c:v>7052</c:v>
                </c:pt>
                <c:pt idx="124">
                  <c:v>6953</c:v>
                </c:pt>
                <c:pt idx="125">
                  <c:v>7007</c:v>
                </c:pt>
                <c:pt idx="126">
                  <c:v>7004</c:v>
                </c:pt>
                <c:pt idx="127">
                  <c:v>7006</c:v>
                </c:pt>
                <c:pt idx="128">
                  <c:v>7053</c:v>
                </c:pt>
                <c:pt idx="129">
                  <c:v>7108</c:v>
                </c:pt>
                <c:pt idx="130">
                  <c:v>7017</c:v>
                </c:pt>
                <c:pt idx="131">
                  <c:v>6918</c:v>
                </c:pt>
                <c:pt idx="132">
                  <c:v>6951</c:v>
                </c:pt>
                <c:pt idx="133">
                  <c:v>6995</c:v>
                </c:pt>
                <c:pt idx="134">
                  <c:v>6929</c:v>
                </c:pt>
                <c:pt idx="135">
                  <c:v>6995</c:v>
                </c:pt>
                <c:pt idx="136">
                  <c:v>7068</c:v>
                </c:pt>
                <c:pt idx="137">
                  <c:v>6968</c:v>
                </c:pt>
                <c:pt idx="138">
                  <c:v>6982</c:v>
                </c:pt>
                <c:pt idx="139">
                  <c:v>6983</c:v>
                </c:pt>
                <c:pt idx="140">
                  <c:v>7031</c:v>
                </c:pt>
                <c:pt idx="141">
                  <c:v>7041</c:v>
                </c:pt>
                <c:pt idx="142">
                  <c:v>7083</c:v>
                </c:pt>
                <c:pt idx="143">
                  <c:v>6940</c:v>
                </c:pt>
                <c:pt idx="144">
                  <c:v>6888</c:v>
                </c:pt>
                <c:pt idx="145">
                  <c:v>7102</c:v>
                </c:pt>
                <c:pt idx="146">
                  <c:v>6959</c:v>
                </c:pt>
                <c:pt idx="147">
                  <c:v>7079</c:v>
                </c:pt>
                <c:pt idx="148">
                  <c:v>6989</c:v>
                </c:pt>
                <c:pt idx="149">
                  <c:v>6967</c:v>
                </c:pt>
                <c:pt idx="150">
                  <c:v>7005</c:v>
                </c:pt>
                <c:pt idx="151">
                  <c:v>6990</c:v>
                </c:pt>
                <c:pt idx="152">
                  <c:v>6999</c:v>
                </c:pt>
                <c:pt idx="153">
                  <c:v>7057</c:v>
                </c:pt>
                <c:pt idx="154">
                  <c:v>7203</c:v>
                </c:pt>
                <c:pt idx="155">
                  <c:v>7101</c:v>
                </c:pt>
                <c:pt idx="156">
                  <c:v>7143</c:v>
                </c:pt>
                <c:pt idx="157">
                  <c:v>7181</c:v>
                </c:pt>
                <c:pt idx="158">
                  <c:v>7154</c:v>
                </c:pt>
                <c:pt idx="159">
                  <c:v>6966</c:v>
                </c:pt>
                <c:pt idx="160">
                  <c:v>7069</c:v>
                </c:pt>
                <c:pt idx="161">
                  <c:v>7063</c:v>
                </c:pt>
                <c:pt idx="162">
                  <c:v>7014</c:v>
                </c:pt>
                <c:pt idx="163">
                  <c:v>7010</c:v>
                </c:pt>
                <c:pt idx="164">
                  <c:v>7034</c:v>
                </c:pt>
                <c:pt idx="165">
                  <c:v>7118</c:v>
                </c:pt>
                <c:pt idx="166">
                  <c:v>7114</c:v>
                </c:pt>
                <c:pt idx="167">
                  <c:v>6959</c:v>
                </c:pt>
                <c:pt idx="168">
                  <c:v>7144</c:v>
                </c:pt>
                <c:pt idx="169">
                  <c:v>6921</c:v>
                </c:pt>
                <c:pt idx="170">
                  <c:v>6986</c:v>
                </c:pt>
                <c:pt idx="171">
                  <c:v>6944</c:v>
                </c:pt>
                <c:pt idx="172">
                  <c:v>7030</c:v>
                </c:pt>
                <c:pt idx="173">
                  <c:v>7044</c:v>
                </c:pt>
                <c:pt idx="174">
                  <c:v>6996</c:v>
                </c:pt>
                <c:pt idx="175">
                  <c:v>6999</c:v>
                </c:pt>
                <c:pt idx="176">
                  <c:v>6983</c:v>
                </c:pt>
                <c:pt idx="177">
                  <c:v>6980</c:v>
                </c:pt>
                <c:pt idx="178">
                  <c:v>7047</c:v>
                </c:pt>
                <c:pt idx="179">
                  <c:v>7013</c:v>
                </c:pt>
                <c:pt idx="180">
                  <c:v>7058</c:v>
                </c:pt>
                <c:pt idx="181">
                  <c:v>6897</c:v>
                </c:pt>
                <c:pt idx="182">
                  <c:v>6946</c:v>
                </c:pt>
                <c:pt idx="183">
                  <c:v>7019</c:v>
                </c:pt>
                <c:pt idx="184">
                  <c:v>7015</c:v>
                </c:pt>
                <c:pt idx="185">
                  <c:v>6976</c:v>
                </c:pt>
                <c:pt idx="186">
                  <c:v>6983</c:v>
                </c:pt>
                <c:pt idx="187">
                  <c:v>6932</c:v>
                </c:pt>
                <c:pt idx="188">
                  <c:v>6939</c:v>
                </c:pt>
                <c:pt idx="189">
                  <c:v>6960</c:v>
                </c:pt>
                <c:pt idx="190">
                  <c:v>6946</c:v>
                </c:pt>
                <c:pt idx="191">
                  <c:v>6944</c:v>
                </c:pt>
                <c:pt idx="192">
                  <c:v>6984</c:v>
                </c:pt>
                <c:pt idx="193">
                  <c:v>7104</c:v>
                </c:pt>
                <c:pt idx="194">
                  <c:v>7036</c:v>
                </c:pt>
                <c:pt idx="195">
                  <c:v>6954</c:v>
                </c:pt>
                <c:pt idx="196">
                  <c:v>6933</c:v>
                </c:pt>
                <c:pt idx="197">
                  <c:v>6969</c:v>
                </c:pt>
                <c:pt idx="198">
                  <c:v>6991</c:v>
                </c:pt>
                <c:pt idx="199">
                  <c:v>7012</c:v>
                </c:pt>
                <c:pt idx="200">
                  <c:v>7117</c:v>
                </c:pt>
                <c:pt idx="201">
                  <c:v>7208</c:v>
                </c:pt>
                <c:pt idx="202">
                  <c:v>7110</c:v>
                </c:pt>
                <c:pt idx="203">
                  <c:v>7101</c:v>
                </c:pt>
                <c:pt idx="204">
                  <c:v>7007</c:v>
                </c:pt>
                <c:pt idx="205">
                  <c:v>6902</c:v>
                </c:pt>
                <c:pt idx="206">
                  <c:v>6992</c:v>
                </c:pt>
                <c:pt idx="207">
                  <c:v>7007</c:v>
                </c:pt>
                <c:pt idx="208">
                  <c:v>7097</c:v>
                </c:pt>
                <c:pt idx="209">
                  <c:v>7033</c:v>
                </c:pt>
                <c:pt idx="210">
                  <c:v>7050</c:v>
                </c:pt>
                <c:pt idx="211">
                  <c:v>7040</c:v>
                </c:pt>
                <c:pt idx="212">
                  <c:v>7050</c:v>
                </c:pt>
                <c:pt idx="213">
                  <c:v>7058</c:v>
                </c:pt>
                <c:pt idx="214">
                  <c:v>7087</c:v>
                </c:pt>
                <c:pt idx="215">
                  <c:v>7062</c:v>
                </c:pt>
                <c:pt idx="216">
                  <c:v>7088</c:v>
                </c:pt>
                <c:pt idx="217">
                  <c:v>7056</c:v>
                </c:pt>
                <c:pt idx="218">
                  <c:v>7048</c:v>
                </c:pt>
                <c:pt idx="219">
                  <c:v>7112</c:v>
                </c:pt>
                <c:pt idx="220">
                  <c:v>7094</c:v>
                </c:pt>
                <c:pt idx="221">
                  <c:v>7140</c:v>
                </c:pt>
                <c:pt idx="222">
                  <c:v>7084</c:v>
                </c:pt>
                <c:pt idx="223">
                  <c:v>7087</c:v>
                </c:pt>
                <c:pt idx="224">
                  <c:v>7120</c:v>
                </c:pt>
                <c:pt idx="225">
                  <c:v>7045</c:v>
                </c:pt>
                <c:pt idx="226">
                  <c:v>7110</c:v>
                </c:pt>
                <c:pt idx="227">
                  <c:v>7003</c:v>
                </c:pt>
                <c:pt idx="228">
                  <c:v>7069</c:v>
                </c:pt>
                <c:pt idx="229">
                  <c:v>7111</c:v>
                </c:pt>
                <c:pt idx="230">
                  <c:v>7091</c:v>
                </c:pt>
                <c:pt idx="231">
                  <c:v>6984</c:v>
                </c:pt>
                <c:pt idx="232">
                  <c:v>7031</c:v>
                </c:pt>
                <c:pt idx="233">
                  <c:v>7036</c:v>
                </c:pt>
                <c:pt idx="234">
                  <c:v>7046</c:v>
                </c:pt>
                <c:pt idx="235">
                  <c:v>7056</c:v>
                </c:pt>
                <c:pt idx="236">
                  <c:v>7055</c:v>
                </c:pt>
                <c:pt idx="237">
                  <c:v>7111</c:v>
                </c:pt>
                <c:pt idx="238">
                  <c:v>7063</c:v>
                </c:pt>
                <c:pt idx="239">
                  <c:v>7068</c:v>
                </c:pt>
                <c:pt idx="240">
                  <c:v>7012</c:v>
                </c:pt>
                <c:pt idx="241">
                  <c:v>7062</c:v>
                </c:pt>
                <c:pt idx="242">
                  <c:v>7034</c:v>
                </c:pt>
                <c:pt idx="243">
                  <c:v>7065</c:v>
                </c:pt>
                <c:pt idx="244">
                  <c:v>6979</c:v>
                </c:pt>
                <c:pt idx="245">
                  <c:v>7045</c:v>
                </c:pt>
                <c:pt idx="246">
                  <c:v>7053</c:v>
                </c:pt>
                <c:pt idx="247">
                  <c:v>7105</c:v>
                </c:pt>
                <c:pt idx="248">
                  <c:v>7110</c:v>
                </c:pt>
                <c:pt idx="249">
                  <c:v>7226</c:v>
                </c:pt>
                <c:pt idx="250">
                  <c:v>7077</c:v>
                </c:pt>
                <c:pt idx="251">
                  <c:v>7215</c:v>
                </c:pt>
                <c:pt idx="252">
                  <c:v>7187</c:v>
                </c:pt>
                <c:pt idx="253">
                  <c:v>7150</c:v>
                </c:pt>
                <c:pt idx="254">
                  <c:v>7126</c:v>
                </c:pt>
                <c:pt idx="255">
                  <c:v>7057</c:v>
                </c:pt>
                <c:pt idx="256">
                  <c:v>7022</c:v>
                </c:pt>
                <c:pt idx="257">
                  <c:v>7051</c:v>
                </c:pt>
                <c:pt idx="258">
                  <c:v>6985</c:v>
                </c:pt>
                <c:pt idx="259">
                  <c:v>7016</c:v>
                </c:pt>
                <c:pt idx="260">
                  <c:v>7091</c:v>
                </c:pt>
                <c:pt idx="261">
                  <c:v>7111</c:v>
                </c:pt>
                <c:pt idx="262">
                  <c:v>7006</c:v>
                </c:pt>
                <c:pt idx="263">
                  <c:v>7136</c:v>
                </c:pt>
                <c:pt idx="264">
                  <c:v>6973</c:v>
                </c:pt>
                <c:pt idx="265">
                  <c:v>7095</c:v>
                </c:pt>
                <c:pt idx="266">
                  <c:v>6879</c:v>
                </c:pt>
                <c:pt idx="267">
                  <c:v>6947</c:v>
                </c:pt>
                <c:pt idx="268">
                  <c:v>6958</c:v>
                </c:pt>
                <c:pt idx="269">
                  <c:v>6953</c:v>
                </c:pt>
                <c:pt idx="270">
                  <c:v>6888</c:v>
                </c:pt>
                <c:pt idx="271">
                  <c:v>6917</c:v>
                </c:pt>
                <c:pt idx="272">
                  <c:v>6949</c:v>
                </c:pt>
                <c:pt idx="273">
                  <c:v>6957</c:v>
                </c:pt>
                <c:pt idx="274">
                  <c:v>6936</c:v>
                </c:pt>
                <c:pt idx="275">
                  <c:v>7197</c:v>
                </c:pt>
                <c:pt idx="276">
                  <c:v>7075</c:v>
                </c:pt>
                <c:pt idx="277">
                  <c:v>7045</c:v>
                </c:pt>
                <c:pt idx="278">
                  <c:v>7036</c:v>
                </c:pt>
                <c:pt idx="279">
                  <c:v>7014</c:v>
                </c:pt>
                <c:pt idx="280">
                  <c:v>7021</c:v>
                </c:pt>
                <c:pt idx="281">
                  <c:v>7029</c:v>
                </c:pt>
                <c:pt idx="282">
                  <c:v>7003</c:v>
                </c:pt>
                <c:pt idx="283">
                  <c:v>6981</c:v>
                </c:pt>
                <c:pt idx="284">
                  <c:v>7018</c:v>
                </c:pt>
                <c:pt idx="285">
                  <c:v>7168</c:v>
                </c:pt>
                <c:pt idx="286">
                  <c:v>6969</c:v>
                </c:pt>
                <c:pt idx="287">
                  <c:v>7007</c:v>
                </c:pt>
                <c:pt idx="288">
                  <c:v>7084</c:v>
                </c:pt>
                <c:pt idx="289">
                  <c:v>7050</c:v>
                </c:pt>
                <c:pt idx="290">
                  <c:v>7051</c:v>
                </c:pt>
                <c:pt idx="291">
                  <c:v>7050</c:v>
                </c:pt>
                <c:pt idx="292">
                  <c:v>7032</c:v>
                </c:pt>
                <c:pt idx="293">
                  <c:v>6990</c:v>
                </c:pt>
                <c:pt idx="294">
                  <c:v>7013</c:v>
                </c:pt>
                <c:pt idx="295">
                  <c:v>7030</c:v>
                </c:pt>
                <c:pt idx="296">
                  <c:v>7065</c:v>
                </c:pt>
                <c:pt idx="297">
                  <c:v>7090</c:v>
                </c:pt>
                <c:pt idx="298">
                  <c:v>7147</c:v>
                </c:pt>
                <c:pt idx="299">
                  <c:v>6933</c:v>
                </c:pt>
                <c:pt idx="300">
                  <c:v>6891</c:v>
                </c:pt>
                <c:pt idx="301">
                  <c:v>6986</c:v>
                </c:pt>
                <c:pt idx="302">
                  <c:v>7100</c:v>
                </c:pt>
                <c:pt idx="303">
                  <c:v>7192</c:v>
                </c:pt>
                <c:pt idx="304">
                  <c:v>7233</c:v>
                </c:pt>
                <c:pt idx="305">
                  <c:v>7226</c:v>
                </c:pt>
                <c:pt idx="306">
                  <c:v>7154</c:v>
                </c:pt>
                <c:pt idx="307">
                  <c:v>7240</c:v>
                </c:pt>
                <c:pt idx="308">
                  <c:v>7197</c:v>
                </c:pt>
                <c:pt idx="309">
                  <c:v>7128</c:v>
                </c:pt>
                <c:pt idx="310">
                  <c:v>7112</c:v>
                </c:pt>
                <c:pt idx="311">
                  <c:v>7237</c:v>
                </c:pt>
                <c:pt idx="312">
                  <c:v>7197</c:v>
                </c:pt>
                <c:pt idx="313">
                  <c:v>7151</c:v>
                </c:pt>
                <c:pt idx="314">
                  <c:v>6978</c:v>
                </c:pt>
                <c:pt idx="315">
                  <c:v>7106</c:v>
                </c:pt>
                <c:pt idx="316">
                  <c:v>6963</c:v>
                </c:pt>
                <c:pt idx="317">
                  <c:v>6993</c:v>
                </c:pt>
                <c:pt idx="318">
                  <c:v>7021</c:v>
                </c:pt>
                <c:pt idx="319">
                  <c:v>6982</c:v>
                </c:pt>
                <c:pt idx="320">
                  <c:v>7120</c:v>
                </c:pt>
                <c:pt idx="321">
                  <c:v>7052</c:v>
                </c:pt>
                <c:pt idx="322">
                  <c:v>7103</c:v>
                </c:pt>
                <c:pt idx="323">
                  <c:v>6970</c:v>
                </c:pt>
                <c:pt idx="324">
                  <c:v>6932</c:v>
                </c:pt>
                <c:pt idx="325">
                  <c:v>7042</c:v>
                </c:pt>
                <c:pt idx="326">
                  <c:v>6974</c:v>
                </c:pt>
                <c:pt idx="327">
                  <c:v>7086</c:v>
                </c:pt>
                <c:pt idx="328">
                  <c:v>7093</c:v>
                </c:pt>
                <c:pt idx="329">
                  <c:v>7018</c:v>
                </c:pt>
                <c:pt idx="330">
                  <c:v>7044</c:v>
                </c:pt>
                <c:pt idx="331">
                  <c:v>7012</c:v>
                </c:pt>
                <c:pt idx="332">
                  <c:v>7000</c:v>
                </c:pt>
                <c:pt idx="333">
                  <c:v>7054</c:v>
                </c:pt>
                <c:pt idx="334">
                  <c:v>7259</c:v>
                </c:pt>
                <c:pt idx="335">
                  <c:v>7147</c:v>
                </c:pt>
                <c:pt idx="336">
                  <c:v>6988</c:v>
                </c:pt>
                <c:pt idx="337">
                  <c:v>6918</c:v>
                </c:pt>
                <c:pt idx="338">
                  <c:v>7061</c:v>
                </c:pt>
                <c:pt idx="339">
                  <c:v>7064</c:v>
                </c:pt>
                <c:pt idx="340">
                  <c:v>7032</c:v>
                </c:pt>
                <c:pt idx="341">
                  <c:v>7019</c:v>
                </c:pt>
                <c:pt idx="342">
                  <c:v>6991</c:v>
                </c:pt>
                <c:pt idx="343">
                  <c:v>6992</c:v>
                </c:pt>
                <c:pt idx="344">
                  <c:v>6998</c:v>
                </c:pt>
                <c:pt idx="345">
                  <c:v>7036</c:v>
                </c:pt>
                <c:pt idx="346">
                  <c:v>7193</c:v>
                </c:pt>
                <c:pt idx="347">
                  <c:v>7045</c:v>
                </c:pt>
                <c:pt idx="348">
                  <c:v>7154</c:v>
                </c:pt>
                <c:pt idx="349">
                  <c:v>7158</c:v>
                </c:pt>
                <c:pt idx="350">
                  <c:v>6980</c:v>
                </c:pt>
                <c:pt idx="351">
                  <c:v>7050</c:v>
                </c:pt>
                <c:pt idx="352">
                  <c:v>7038</c:v>
                </c:pt>
                <c:pt idx="353">
                  <c:v>7046</c:v>
                </c:pt>
                <c:pt idx="354">
                  <c:v>6996</c:v>
                </c:pt>
                <c:pt idx="355">
                  <c:v>6952</c:v>
                </c:pt>
                <c:pt idx="356">
                  <c:v>7003</c:v>
                </c:pt>
                <c:pt idx="357">
                  <c:v>7046</c:v>
                </c:pt>
                <c:pt idx="358">
                  <c:v>7135</c:v>
                </c:pt>
                <c:pt idx="359">
                  <c:v>7073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EB3-394E-8CB3-EA2842FC96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982000"/>
        <c:axId val="1"/>
      </c:lineChart>
      <c:catAx>
        <c:axId val="69982000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Times"/>
                <a:ea typeface="Times"/>
                <a:cs typeface="Times"/>
              </a:defRPr>
            </a:pPr>
            <a:endParaRPr lang="pt-PT"/>
          </a:p>
        </c:txPr>
        <c:crossAx val="1"/>
        <c:crosses val="autoZero"/>
        <c:auto val="0"/>
        <c:lblAlgn val="ctr"/>
        <c:lblOffset val="100"/>
        <c:tickLblSkip val="24"/>
        <c:tickMarkSkip val="24"/>
        <c:noMultiLvlLbl val="0"/>
      </c:catAx>
      <c:valAx>
        <c:axId val="1"/>
        <c:scaling>
          <c:orientation val="minMax"/>
          <c:min val="6800"/>
        </c:scaling>
        <c:delete val="0"/>
        <c:axPos val="l"/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Times"/>
                <a:ea typeface="Times"/>
                <a:cs typeface="Times"/>
              </a:defRPr>
            </a:pPr>
            <a:endParaRPr lang="pt-PT"/>
          </a:p>
        </c:txPr>
        <c:crossAx val="69982000"/>
        <c:crosses val="autoZero"/>
        <c:crossBetween val="midCat"/>
      </c:valAx>
      <c:spPr>
        <a:noFill/>
        <a:ln w="31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Times"/>
          <a:ea typeface="Times"/>
          <a:cs typeface="Times"/>
        </a:defRPr>
      </a:pPr>
      <a:endParaRPr lang="pt-PT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2700"/>
          </c:spPr>
          <c:marker>
            <c:symbol val="none"/>
          </c:marker>
          <c:trendline>
            <c:trendlineType val="poly"/>
            <c:order val="6"/>
            <c:dispRSqr val="0"/>
            <c:dispEq val="0"/>
          </c:trendline>
          <c:trendline>
            <c:spPr>
              <a:ln w="12700">
                <a:prstDash val="dash"/>
              </a:ln>
            </c:spPr>
            <c:trendlineType val="linear"/>
            <c:dispRSqr val="0"/>
            <c:dispEq val="1"/>
            <c:trendlineLbl>
              <c:layout>
                <c:manualLayout>
                  <c:x val="-9.9752610710895195E-2"/>
                  <c:y val="0.34290599469809702"/>
                </c:manualLayout>
              </c:layout>
              <c:numFmt formatCode="General" sourceLinked="0"/>
            </c:trendlineLbl>
          </c:trendline>
          <c:xVal>
            <c:numRef>
              <c:f>'[52.CASCAIS novo.xlsx]52.rlrdata.txt'!$A$1:$A$1344</c:f>
              <c:numCache>
                <c:formatCode>General</c:formatCode>
                <c:ptCount val="1344"/>
                <c:pt idx="0">
                  <c:v>1882.0416</c:v>
                </c:pt>
                <c:pt idx="1">
                  <c:v>1882.125</c:v>
                </c:pt>
                <c:pt idx="2">
                  <c:v>1882.2084</c:v>
                </c:pt>
                <c:pt idx="3">
                  <c:v>1882.2916</c:v>
                </c:pt>
                <c:pt idx="4">
                  <c:v>1882.375</c:v>
                </c:pt>
                <c:pt idx="5">
                  <c:v>1882.4584</c:v>
                </c:pt>
                <c:pt idx="6">
                  <c:v>1882.5416</c:v>
                </c:pt>
                <c:pt idx="7">
                  <c:v>1882.625</c:v>
                </c:pt>
                <c:pt idx="8">
                  <c:v>1882.7084</c:v>
                </c:pt>
                <c:pt idx="9">
                  <c:v>1882.7916</c:v>
                </c:pt>
                <c:pt idx="10">
                  <c:v>1882.875</c:v>
                </c:pt>
                <c:pt idx="11">
                  <c:v>1882.9584</c:v>
                </c:pt>
                <c:pt idx="12">
                  <c:v>1883.0416</c:v>
                </c:pt>
                <c:pt idx="13">
                  <c:v>1883.125</c:v>
                </c:pt>
                <c:pt idx="14">
                  <c:v>1883.2084</c:v>
                </c:pt>
                <c:pt idx="15">
                  <c:v>1883.2916</c:v>
                </c:pt>
                <c:pt idx="16">
                  <c:v>1883.375</c:v>
                </c:pt>
                <c:pt idx="17">
                  <c:v>1883.4584</c:v>
                </c:pt>
                <c:pt idx="18">
                  <c:v>1883.5416</c:v>
                </c:pt>
                <c:pt idx="19">
                  <c:v>1883.625</c:v>
                </c:pt>
                <c:pt idx="20">
                  <c:v>1883.7084</c:v>
                </c:pt>
                <c:pt idx="21">
                  <c:v>1883.7916</c:v>
                </c:pt>
                <c:pt idx="22">
                  <c:v>1883.875</c:v>
                </c:pt>
                <c:pt idx="23">
                  <c:v>1883.9584</c:v>
                </c:pt>
                <c:pt idx="24">
                  <c:v>1884.0416</c:v>
                </c:pt>
                <c:pt idx="25">
                  <c:v>1884.125</c:v>
                </c:pt>
                <c:pt idx="26">
                  <c:v>1884.2084</c:v>
                </c:pt>
                <c:pt idx="27">
                  <c:v>1884.2916</c:v>
                </c:pt>
                <c:pt idx="28">
                  <c:v>1884.375</c:v>
                </c:pt>
                <c:pt idx="29">
                  <c:v>1884.4584</c:v>
                </c:pt>
                <c:pt idx="30">
                  <c:v>1884.5416</c:v>
                </c:pt>
                <c:pt idx="31">
                  <c:v>1884.625</c:v>
                </c:pt>
                <c:pt idx="32">
                  <c:v>1884.7084</c:v>
                </c:pt>
                <c:pt idx="33">
                  <c:v>1884.7916</c:v>
                </c:pt>
                <c:pt idx="34">
                  <c:v>1884.875</c:v>
                </c:pt>
                <c:pt idx="35">
                  <c:v>1884.9584</c:v>
                </c:pt>
                <c:pt idx="36">
                  <c:v>1885.0416</c:v>
                </c:pt>
                <c:pt idx="37">
                  <c:v>1885.125</c:v>
                </c:pt>
                <c:pt idx="38">
                  <c:v>1885.2084</c:v>
                </c:pt>
                <c:pt idx="39">
                  <c:v>1885.2916</c:v>
                </c:pt>
                <c:pt idx="40">
                  <c:v>1885.375</c:v>
                </c:pt>
                <c:pt idx="41">
                  <c:v>1885.4584</c:v>
                </c:pt>
                <c:pt idx="42">
                  <c:v>1885.5416</c:v>
                </c:pt>
                <c:pt idx="43">
                  <c:v>1885.625</c:v>
                </c:pt>
                <c:pt idx="44">
                  <c:v>1885.7084</c:v>
                </c:pt>
                <c:pt idx="45">
                  <c:v>1885.7916</c:v>
                </c:pt>
                <c:pt idx="46">
                  <c:v>1885.875</c:v>
                </c:pt>
                <c:pt idx="47">
                  <c:v>1885.9584</c:v>
                </c:pt>
                <c:pt idx="48">
                  <c:v>1886.0416</c:v>
                </c:pt>
                <c:pt idx="49">
                  <c:v>1886.125</c:v>
                </c:pt>
                <c:pt idx="50">
                  <c:v>1886.2084</c:v>
                </c:pt>
                <c:pt idx="51">
                  <c:v>1886.2916</c:v>
                </c:pt>
                <c:pt idx="52">
                  <c:v>1886.375</c:v>
                </c:pt>
                <c:pt idx="53">
                  <c:v>1886.4584</c:v>
                </c:pt>
                <c:pt idx="54">
                  <c:v>1886.5416</c:v>
                </c:pt>
                <c:pt idx="55">
                  <c:v>1886.625</c:v>
                </c:pt>
                <c:pt idx="56">
                  <c:v>1886.7084</c:v>
                </c:pt>
                <c:pt idx="57">
                  <c:v>1886.7916</c:v>
                </c:pt>
                <c:pt idx="58">
                  <c:v>1886.875</c:v>
                </c:pt>
                <c:pt idx="59">
                  <c:v>1886.9584</c:v>
                </c:pt>
                <c:pt idx="60">
                  <c:v>1887.0416</c:v>
                </c:pt>
                <c:pt idx="61">
                  <c:v>1887.125</c:v>
                </c:pt>
                <c:pt idx="62">
                  <c:v>1887.2084</c:v>
                </c:pt>
                <c:pt idx="63">
                  <c:v>1887.2916</c:v>
                </c:pt>
                <c:pt idx="64">
                  <c:v>1887.375</c:v>
                </c:pt>
                <c:pt idx="65">
                  <c:v>1887.4584</c:v>
                </c:pt>
                <c:pt idx="66">
                  <c:v>1887.5416</c:v>
                </c:pt>
                <c:pt idx="67">
                  <c:v>1887.625</c:v>
                </c:pt>
                <c:pt idx="68">
                  <c:v>1887.7084</c:v>
                </c:pt>
                <c:pt idx="69">
                  <c:v>1887.7916</c:v>
                </c:pt>
                <c:pt idx="70">
                  <c:v>1887.875</c:v>
                </c:pt>
                <c:pt idx="71">
                  <c:v>1887.9584</c:v>
                </c:pt>
                <c:pt idx="72">
                  <c:v>1888.0416</c:v>
                </c:pt>
                <c:pt idx="73">
                  <c:v>1888.125</c:v>
                </c:pt>
                <c:pt idx="74">
                  <c:v>1888.2084</c:v>
                </c:pt>
                <c:pt idx="75">
                  <c:v>1888.2916</c:v>
                </c:pt>
                <c:pt idx="76">
                  <c:v>1888.375</c:v>
                </c:pt>
                <c:pt idx="77">
                  <c:v>1888.4584</c:v>
                </c:pt>
                <c:pt idx="78">
                  <c:v>1888.5416</c:v>
                </c:pt>
                <c:pt idx="79">
                  <c:v>1888.625</c:v>
                </c:pt>
                <c:pt idx="80">
                  <c:v>1888.7084</c:v>
                </c:pt>
                <c:pt idx="81">
                  <c:v>1888.7916</c:v>
                </c:pt>
                <c:pt idx="82">
                  <c:v>1888.875</c:v>
                </c:pt>
                <c:pt idx="83">
                  <c:v>1888.9584</c:v>
                </c:pt>
                <c:pt idx="84">
                  <c:v>1889.0416</c:v>
                </c:pt>
                <c:pt idx="85">
                  <c:v>1889.125</c:v>
                </c:pt>
                <c:pt idx="86">
                  <c:v>1889.2084</c:v>
                </c:pt>
                <c:pt idx="87">
                  <c:v>1889.2916</c:v>
                </c:pt>
                <c:pt idx="88">
                  <c:v>1889.375</c:v>
                </c:pt>
                <c:pt idx="89">
                  <c:v>1889.4584</c:v>
                </c:pt>
                <c:pt idx="90">
                  <c:v>1889.5416</c:v>
                </c:pt>
                <c:pt idx="91">
                  <c:v>1889.625</c:v>
                </c:pt>
                <c:pt idx="92">
                  <c:v>1889.7084</c:v>
                </c:pt>
                <c:pt idx="93">
                  <c:v>1889.7916</c:v>
                </c:pt>
                <c:pt idx="94">
                  <c:v>1889.875</c:v>
                </c:pt>
                <c:pt idx="95">
                  <c:v>1889.9584</c:v>
                </c:pt>
                <c:pt idx="96">
                  <c:v>1890.0416</c:v>
                </c:pt>
                <c:pt idx="97">
                  <c:v>1890.125</c:v>
                </c:pt>
                <c:pt idx="98">
                  <c:v>1890.2084</c:v>
                </c:pt>
                <c:pt idx="99">
                  <c:v>1890.2916</c:v>
                </c:pt>
                <c:pt idx="100">
                  <c:v>1890.375</c:v>
                </c:pt>
                <c:pt idx="101">
                  <c:v>1890.4584</c:v>
                </c:pt>
                <c:pt idx="102">
                  <c:v>1890.5416</c:v>
                </c:pt>
                <c:pt idx="103">
                  <c:v>1890.625</c:v>
                </c:pt>
                <c:pt idx="104">
                  <c:v>1890.7084</c:v>
                </c:pt>
                <c:pt idx="105">
                  <c:v>1890.7916</c:v>
                </c:pt>
                <c:pt idx="106">
                  <c:v>1890.875</c:v>
                </c:pt>
                <c:pt idx="107">
                  <c:v>1890.9584</c:v>
                </c:pt>
                <c:pt idx="108">
                  <c:v>1891.0416</c:v>
                </c:pt>
                <c:pt idx="109">
                  <c:v>1891.125</c:v>
                </c:pt>
                <c:pt idx="110">
                  <c:v>1891.2084</c:v>
                </c:pt>
                <c:pt idx="111">
                  <c:v>1891.2916</c:v>
                </c:pt>
                <c:pt idx="112">
                  <c:v>1891.375</c:v>
                </c:pt>
                <c:pt idx="113">
                  <c:v>1891.4584</c:v>
                </c:pt>
                <c:pt idx="114">
                  <c:v>1891.5416</c:v>
                </c:pt>
                <c:pt idx="115">
                  <c:v>1891.625</c:v>
                </c:pt>
                <c:pt idx="116">
                  <c:v>1891.7084</c:v>
                </c:pt>
                <c:pt idx="117">
                  <c:v>1891.7916</c:v>
                </c:pt>
                <c:pt idx="118">
                  <c:v>1891.875</c:v>
                </c:pt>
                <c:pt idx="119">
                  <c:v>1891.9584</c:v>
                </c:pt>
                <c:pt idx="120">
                  <c:v>1892.0416</c:v>
                </c:pt>
                <c:pt idx="121">
                  <c:v>1892.125</c:v>
                </c:pt>
                <c:pt idx="122">
                  <c:v>1892.2084</c:v>
                </c:pt>
                <c:pt idx="123">
                  <c:v>1892.2916</c:v>
                </c:pt>
                <c:pt idx="124">
                  <c:v>1892.375</c:v>
                </c:pt>
                <c:pt idx="125">
                  <c:v>1892.4584</c:v>
                </c:pt>
                <c:pt idx="126">
                  <c:v>1892.5416</c:v>
                </c:pt>
                <c:pt idx="127">
                  <c:v>1892.625</c:v>
                </c:pt>
                <c:pt idx="128">
                  <c:v>1892.7084</c:v>
                </c:pt>
                <c:pt idx="129">
                  <c:v>1892.7916</c:v>
                </c:pt>
                <c:pt idx="130">
                  <c:v>1892.875</c:v>
                </c:pt>
                <c:pt idx="131">
                  <c:v>1892.9584</c:v>
                </c:pt>
                <c:pt idx="132">
                  <c:v>1893.0416</c:v>
                </c:pt>
                <c:pt idx="133">
                  <c:v>1893.125</c:v>
                </c:pt>
                <c:pt idx="134">
                  <c:v>1893.2084</c:v>
                </c:pt>
                <c:pt idx="135">
                  <c:v>1893.2916</c:v>
                </c:pt>
                <c:pt idx="136">
                  <c:v>1893.375</c:v>
                </c:pt>
                <c:pt idx="137">
                  <c:v>1893.4584</c:v>
                </c:pt>
                <c:pt idx="138">
                  <c:v>1893.5416</c:v>
                </c:pt>
                <c:pt idx="139">
                  <c:v>1893.625</c:v>
                </c:pt>
                <c:pt idx="140">
                  <c:v>1893.7084</c:v>
                </c:pt>
                <c:pt idx="141">
                  <c:v>1893.7916</c:v>
                </c:pt>
                <c:pt idx="142">
                  <c:v>1893.875</c:v>
                </c:pt>
                <c:pt idx="143">
                  <c:v>1893.9584</c:v>
                </c:pt>
                <c:pt idx="144">
                  <c:v>1894.0416</c:v>
                </c:pt>
                <c:pt idx="145">
                  <c:v>1894.125</c:v>
                </c:pt>
                <c:pt idx="146">
                  <c:v>1894.2084</c:v>
                </c:pt>
                <c:pt idx="147">
                  <c:v>1894.2916</c:v>
                </c:pt>
                <c:pt idx="148">
                  <c:v>1894.375</c:v>
                </c:pt>
                <c:pt idx="149">
                  <c:v>1894.4584</c:v>
                </c:pt>
                <c:pt idx="150">
                  <c:v>1894.5416</c:v>
                </c:pt>
                <c:pt idx="151">
                  <c:v>1894.625</c:v>
                </c:pt>
                <c:pt idx="152">
                  <c:v>1894.7084</c:v>
                </c:pt>
                <c:pt idx="153">
                  <c:v>1894.7916</c:v>
                </c:pt>
                <c:pt idx="154">
                  <c:v>1894.875</c:v>
                </c:pt>
                <c:pt idx="155">
                  <c:v>1894.9584</c:v>
                </c:pt>
                <c:pt idx="156">
                  <c:v>1895.0416</c:v>
                </c:pt>
                <c:pt idx="157">
                  <c:v>1895.125</c:v>
                </c:pt>
                <c:pt idx="158">
                  <c:v>1895.2084</c:v>
                </c:pt>
                <c:pt idx="159">
                  <c:v>1895.2916</c:v>
                </c:pt>
                <c:pt idx="160">
                  <c:v>1895.375</c:v>
                </c:pt>
                <c:pt idx="161">
                  <c:v>1895.4584</c:v>
                </c:pt>
                <c:pt idx="162">
                  <c:v>1895.5416</c:v>
                </c:pt>
                <c:pt idx="163">
                  <c:v>1895.625</c:v>
                </c:pt>
                <c:pt idx="164">
                  <c:v>1895.7084</c:v>
                </c:pt>
                <c:pt idx="165">
                  <c:v>1895.7916</c:v>
                </c:pt>
                <c:pt idx="166">
                  <c:v>1895.875</c:v>
                </c:pt>
                <c:pt idx="167">
                  <c:v>1895.9584</c:v>
                </c:pt>
                <c:pt idx="168">
                  <c:v>1896.0416</c:v>
                </c:pt>
                <c:pt idx="169">
                  <c:v>1896.125</c:v>
                </c:pt>
                <c:pt idx="170">
                  <c:v>1896.2084</c:v>
                </c:pt>
                <c:pt idx="171">
                  <c:v>1896.2916</c:v>
                </c:pt>
                <c:pt idx="172">
                  <c:v>1896.375</c:v>
                </c:pt>
                <c:pt idx="173">
                  <c:v>1896.4584</c:v>
                </c:pt>
                <c:pt idx="174">
                  <c:v>1896.5416</c:v>
                </c:pt>
                <c:pt idx="175">
                  <c:v>1896.625</c:v>
                </c:pt>
                <c:pt idx="176">
                  <c:v>1896.7084</c:v>
                </c:pt>
                <c:pt idx="177">
                  <c:v>1896.7916</c:v>
                </c:pt>
                <c:pt idx="178">
                  <c:v>1896.875</c:v>
                </c:pt>
                <c:pt idx="179">
                  <c:v>1896.9584</c:v>
                </c:pt>
                <c:pt idx="180">
                  <c:v>1897.0416</c:v>
                </c:pt>
                <c:pt idx="181">
                  <c:v>1897.125</c:v>
                </c:pt>
                <c:pt idx="182">
                  <c:v>1897.2084</c:v>
                </c:pt>
                <c:pt idx="183">
                  <c:v>1897.2916</c:v>
                </c:pt>
                <c:pt idx="184">
                  <c:v>1897.375</c:v>
                </c:pt>
                <c:pt idx="185">
                  <c:v>1897.4584</c:v>
                </c:pt>
                <c:pt idx="186">
                  <c:v>1897.5416</c:v>
                </c:pt>
                <c:pt idx="187">
                  <c:v>1897.625</c:v>
                </c:pt>
                <c:pt idx="188">
                  <c:v>1897.7084</c:v>
                </c:pt>
                <c:pt idx="189">
                  <c:v>1897.7916</c:v>
                </c:pt>
                <c:pt idx="190">
                  <c:v>1897.875</c:v>
                </c:pt>
                <c:pt idx="191">
                  <c:v>1897.9584</c:v>
                </c:pt>
                <c:pt idx="192">
                  <c:v>1898.0416</c:v>
                </c:pt>
                <c:pt idx="193">
                  <c:v>1898.125</c:v>
                </c:pt>
                <c:pt idx="194">
                  <c:v>1898.2084</c:v>
                </c:pt>
                <c:pt idx="195">
                  <c:v>1898.2916</c:v>
                </c:pt>
                <c:pt idx="196">
                  <c:v>1898.375</c:v>
                </c:pt>
                <c:pt idx="197">
                  <c:v>1898.4584</c:v>
                </c:pt>
                <c:pt idx="198">
                  <c:v>1898.5416</c:v>
                </c:pt>
                <c:pt idx="199">
                  <c:v>1898.625</c:v>
                </c:pt>
                <c:pt idx="200">
                  <c:v>1898.7084</c:v>
                </c:pt>
                <c:pt idx="201">
                  <c:v>1898.7916</c:v>
                </c:pt>
                <c:pt idx="202">
                  <c:v>1898.875</c:v>
                </c:pt>
                <c:pt idx="203">
                  <c:v>1898.9584</c:v>
                </c:pt>
                <c:pt idx="204">
                  <c:v>1899.0416</c:v>
                </c:pt>
                <c:pt idx="205">
                  <c:v>1899.125</c:v>
                </c:pt>
                <c:pt idx="206">
                  <c:v>1899.2084</c:v>
                </c:pt>
                <c:pt idx="207">
                  <c:v>1899.2916</c:v>
                </c:pt>
                <c:pt idx="208">
                  <c:v>1899.375</c:v>
                </c:pt>
                <c:pt idx="209">
                  <c:v>1899.4584</c:v>
                </c:pt>
                <c:pt idx="210">
                  <c:v>1899.5416</c:v>
                </c:pt>
                <c:pt idx="211">
                  <c:v>1899.625</c:v>
                </c:pt>
                <c:pt idx="212">
                  <c:v>1899.7084</c:v>
                </c:pt>
                <c:pt idx="213">
                  <c:v>1899.7916</c:v>
                </c:pt>
                <c:pt idx="214">
                  <c:v>1899.875</c:v>
                </c:pt>
                <c:pt idx="215">
                  <c:v>1899.9584</c:v>
                </c:pt>
                <c:pt idx="216">
                  <c:v>1900.0416</c:v>
                </c:pt>
                <c:pt idx="217">
                  <c:v>1900.125</c:v>
                </c:pt>
                <c:pt idx="218">
                  <c:v>1900.2084</c:v>
                </c:pt>
                <c:pt idx="219">
                  <c:v>1900.2916</c:v>
                </c:pt>
                <c:pt idx="220">
                  <c:v>1900.375</c:v>
                </c:pt>
                <c:pt idx="221">
                  <c:v>1900.4584</c:v>
                </c:pt>
                <c:pt idx="222">
                  <c:v>1900.5416</c:v>
                </c:pt>
                <c:pt idx="223">
                  <c:v>1900.625</c:v>
                </c:pt>
                <c:pt idx="224">
                  <c:v>1900.7084</c:v>
                </c:pt>
                <c:pt idx="225">
                  <c:v>1900.7916</c:v>
                </c:pt>
                <c:pt idx="226">
                  <c:v>1900.875</c:v>
                </c:pt>
                <c:pt idx="227">
                  <c:v>1900.9584</c:v>
                </c:pt>
                <c:pt idx="228">
                  <c:v>1901.0416</c:v>
                </c:pt>
                <c:pt idx="229">
                  <c:v>1901.125</c:v>
                </c:pt>
                <c:pt idx="230">
                  <c:v>1901.2084</c:v>
                </c:pt>
                <c:pt idx="231">
                  <c:v>1901.2916</c:v>
                </c:pt>
                <c:pt idx="232">
                  <c:v>1901.375</c:v>
                </c:pt>
                <c:pt idx="233">
                  <c:v>1901.4584</c:v>
                </c:pt>
                <c:pt idx="234">
                  <c:v>1901.5416</c:v>
                </c:pt>
                <c:pt idx="235">
                  <c:v>1901.625</c:v>
                </c:pt>
                <c:pt idx="236">
                  <c:v>1901.7084</c:v>
                </c:pt>
                <c:pt idx="237">
                  <c:v>1901.7916</c:v>
                </c:pt>
                <c:pt idx="238">
                  <c:v>1901.875</c:v>
                </c:pt>
                <c:pt idx="239">
                  <c:v>1901.9584</c:v>
                </c:pt>
                <c:pt idx="240">
                  <c:v>1902.0416</c:v>
                </c:pt>
                <c:pt idx="241">
                  <c:v>1902.125</c:v>
                </c:pt>
                <c:pt idx="242">
                  <c:v>1902.2084</c:v>
                </c:pt>
                <c:pt idx="243">
                  <c:v>1902.2916</c:v>
                </c:pt>
                <c:pt idx="244">
                  <c:v>1902.375</c:v>
                </c:pt>
                <c:pt idx="245">
                  <c:v>1902.4584</c:v>
                </c:pt>
                <c:pt idx="246">
                  <c:v>1902.5416</c:v>
                </c:pt>
                <c:pt idx="247">
                  <c:v>1902.625</c:v>
                </c:pt>
                <c:pt idx="248">
                  <c:v>1902.7084</c:v>
                </c:pt>
                <c:pt idx="249">
                  <c:v>1902.7916</c:v>
                </c:pt>
                <c:pt idx="250">
                  <c:v>1902.875</c:v>
                </c:pt>
                <c:pt idx="251">
                  <c:v>1902.9584</c:v>
                </c:pt>
                <c:pt idx="252">
                  <c:v>1903.0416</c:v>
                </c:pt>
                <c:pt idx="253">
                  <c:v>1903.125</c:v>
                </c:pt>
                <c:pt idx="254">
                  <c:v>1903.2084</c:v>
                </c:pt>
                <c:pt idx="255">
                  <c:v>1903.2916</c:v>
                </c:pt>
                <c:pt idx="256">
                  <c:v>1903.375</c:v>
                </c:pt>
                <c:pt idx="257">
                  <c:v>1903.4584</c:v>
                </c:pt>
                <c:pt idx="258">
                  <c:v>1903.5416</c:v>
                </c:pt>
                <c:pt idx="259">
                  <c:v>1903.625</c:v>
                </c:pt>
                <c:pt idx="260">
                  <c:v>1903.7084</c:v>
                </c:pt>
                <c:pt idx="261">
                  <c:v>1903.7916</c:v>
                </c:pt>
                <c:pt idx="262">
                  <c:v>1903.875</c:v>
                </c:pt>
                <c:pt idx="263">
                  <c:v>1903.9584</c:v>
                </c:pt>
                <c:pt idx="264">
                  <c:v>1904.0416</c:v>
                </c:pt>
                <c:pt idx="265">
                  <c:v>1904.125</c:v>
                </c:pt>
                <c:pt idx="266">
                  <c:v>1904.2084</c:v>
                </c:pt>
                <c:pt idx="267">
                  <c:v>1904.2916</c:v>
                </c:pt>
                <c:pt idx="268">
                  <c:v>1904.375</c:v>
                </c:pt>
                <c:pt idx="269">
                  <c:v>1904.4584</c:v>
                </c:pt>
                <c:pt idx="270">
                  <c:v>1904.5416</c:v>
                </c:pt>
                <c:pt idx="271">
                  <c:v>1904.625</c:v>
                </c:pt>
                <c:pt idx="272">
                  <c:v>1904.7084</c:v>
                </c:pt>
                <c:pt idx="273">
                  <c:v>1904.7916</c:v>
                </c:pt>
                <c:pt idx="274">
                  <c:v>1904.875</c:v>
                </c:pt>
                <c:pt idx="275">
                  <c:v>1904.9584</c:v>
                </c:pt>
                <c:pt idx="276">
                  <c:v>1905.0416</c:v>
                </c:pt>
                <c:pt idx="277">
                  <c:v>1905.125</c:v>
                </c:pt>
                <c:pt idx="278">
                  <c:v>1905.2084</c:v>
                </c:pt>
                <c:pt idx="279">
                  <c:v>1905.2916</c:v>
                </c:pt>
                <c:pt idx="280">
                  <c:v>1905.375</c:v>
                </c:pt>
                <c:pt idx="281">
                  <c:v>1905.4584</c:v>
                </c:pt>
                <c:pt idx="282">
                  <c:v>1905.5416</c:v>
                </c:pt>
                <c:pt idx="283">
                  <c:v>1905.625</c:v>
                </c:pt>
                <c:pt idx="284">
                  <c:v>1905.7084</c:v>
                </c:pt>
                <c:pt idx="285">
                  <c:v>1905.7916</c:v>
                </c:pt>
                <c:pt idx="286">
                  <c:v>1905.875</c:v>
                </c:pt>
                <c:pt idx="287">
                  <c:v>1905.9584</c:v>
                </c:pt>
                <c:pt idx="288">
                  <c:v>1906.0416</c:v>
                </c:pt>
                <c:pt idx="289">
                  <c:v>1906.125</c:v>
                </c:pt>
                <c:pt idx="290">
                  <c:v>1906.2084</c:v>
                </c:pt>
                <c:pt idx="291">
                  <c:v>1906.2916</c:v>
                </c:pt>
                <c:pt idx="292">
                  <c:v>1906.375</c:v>
                </c:pt>
                <c:pt idx="293">
                  <c:v>1906.4584</c:v>
                </c:pt>
                <c:pt idx="294">
                  <c:v>1906.5416</c:v>
                </c:pt>
                <c:pt idx="295">
                  <c:v>1906.625</c:v>
                </c:pt>
                <c:pt idx="296">
                  <c:v>1906.7084</c:v>
                </c:pt>
                <c:pt idx="297">
                  <c:v>1906.7916</c:v>
                </c:pt>
                <c:pt idx="298">
                  <c:v>1906.875</c:v>
                </c:pt>
                <c:pt idx="299">
                  <c:v>1906.9584</c:v>
                </c:pt>
                <c:pt idx="300">
                  <c:v>1907.0416</c:v>
                </c:pt>
                <c:pt idx="301">
                  <c:v>1907.125</c:v>
                </c:pt>
                <c:pt idx="302">
                  <c:v>1907.2084</c:v>
                </c:pt>
                <c:pt idx="303">
                  <c:v>1907.2916</c:v>
                </c:pt>
                <c:pt idx="304">
                  <c:v>1907.375</c:v>
                </c:pt>
                <c:pt idx="305">
                  <c:v>1907.4584</c:v>
                </c:pt>
                <c:pt idx="306">
                  <c:v>1907.5416</c:v>
                </c:pt>
                <c:pt idx="307">
                  <c:v>1907.625</c:v>
                </c:pt>
                <c:pt idx="308">
                  <c:v>1907.7084</c:v>
                </c:pt>
                <c:pt idx="309">
                  <c:v>1907.7916</c:v>
                </c:pt>
                <c:pt idx="310">
                  <c:v>1907.875</c:v>
                </c:pt>
                <c:pt idx="311">
                  <c:v>1907.9584</c:v>
                </c:pt>
                <c:pt idx="312">
                  <c:v>1908.0416</c:v>
                </c:pt>
                <c:pt idx="313">
                  <c:v>1908.125</c:v>
                </c:pt>
                <c:pt idx="314">
                  <c:v>1908.2084</c:v>
                </c:pt>
                <c:pt idx="315">
                  <c:v>1908.2916</c:v>
                </c:pt>
                <c:pt idx="316">
                  <c:v>1908.375</c:v>
                </c:pt>
                <c:pt idx="317">
                  <c:v>1908.4584</c:v>
                </c:pt>
                <c:pt idx="318">
                  <c:v>1908.5416</c:v>
                </c:pt>
                <c:pt idx="319">
                  <c:v>1908.625</c:v>
                </c:pt>
                <c:pt idx="320">
                  <c:v>1908.7084</c:v>
                </c:pt>
                <c:pt idx="321">
                  <c:v>1908.7916</c:v>
                </c:pt>
                <c:pt idx="322">
                  <c:v>1908.875</c:v>
                </c:pt>
                <c:pt idx="323">
                  <c:v>1908.9584</c:v>
                </c:pt>
                <c:pt idx="324">
                  <c:v>1909.0416</c:v>
                </c:pt>
                <c:pt idx="325">
                  <c:v>1909.125</c:v>
                </c:pt>
                <c:pt idx="326">
                  <c:v>1909.2084</c:v>
                </c:pt>
                <c:pt idx="327">
                  <c:v>1909.2916</c:v>
                </c:pt>
                <c:pt idx="328">
                  <c:v>1909.375</c:v>
                </c:pt>
                <c:pt idx="329">
                  <c:v>1909.4584</c:v>
                </c:pt>
                <c:pt idx="330">
                  <c:v>1909.5416</c:v>
                </c:pt>
                <c:pt idx="331">
                  <c:v>1909.625</c:v>
                </c:pt>
                <c:pt idx="332">
                  <c:v>1909.7084</c:v>
                </c:pt>
                <c:pt idx="333">
                  <c:v>1909.7916</c:v>
                </c:pt>
                <c:pt idx="334">
                  <c:v>1909.875</c:v>
                </c:pt>
                <c:pt idx="335">
                  <c:v>1909.9584</c:v>
                </c:pt>
                <c:pt idx="336">
                  <c:v>1910.0416</c:v>
                </c:pt>
                <c:pt idx="337">
                  <c:v>1910.125</c:v>
                </c:pt>
                <c:pt idx="338">
                  <c:v>1910.2084</c:v>
                </c:pt>
                <c:pt idx="339">
                  <c:v>1910.2916</c:v>
                </c:pt>
                <c:pt idx="340">
                  <c:v>1910.375</c:v>
                </c:pt>
                <c:pt idx="341">
                  <c:v>1910.4584</c:v>
                </c:pt>
                <c:pt idx="342">
                  <c:v>1910.5416</c:v>
                </c:pt>
                <c:pt idx="343">
                  <c:v>1910.625</c:v>
                </c:pt>
                <c:pt idx="344">
                  <c:v>1910.7084</c:v>
                </c:pt>
                <c:pt idx="345">
                  <c:v>1910.7916</c:v>
                </c:pt>
                <c:pt idx="346">
                  <c:v>1910.875</c:v>
                </c:pt>
                <c:pt idx="347">
                  <c:v>1910.9584</c:v>
                </c:pt>
                <c:pt idx="348">
                  <c:v>1911.0416</c:v>
                </c:pt>
                <c:pt idx="349">
                  <c:v>1911.125</c:v>
                </c:pt>
                <c:pt idx="350">
                  <c:v>1911.2084</c:v>
                </c:pt>
                <c:pt idx="351">
                  <c:v>1911.2916</c:v>
                </c:pt>
                <c:pt idx="352">
                  <c:v>1911.375</c:v>
                </c:pt>
                <c:pt idx="353">
                  <c:v>1911.4584</c:v>
                </c:pt>
                <c:pt idx="354">
                  <c:v>1911.5416</c:v>
                </c:pt>
                <c:pt idx="355">
                  <c:v>1911.625</c:v>
                </c:pt>
                <c:pt idx="356">
                  <c:v>1911.7084</c:v>
                </c:pt>
                <c:pt idx="357">
                  <c:v>1911.7916</c:v>
                </c:pt>
                <c:pt idx="358">
                  <c:v>1911.875</c:v>
                </c:pt>
                <c:pt idx="359">
                  <c:v>1911.9584</c:v>
                </c:pt>
                <c:pt idx="360">
                  <c:v>1912.0416</c:v>
                </c:pt>
                <c:pt idx="361">
                  <c:v>1912.125</c:v>
                </c:pt>
                <c:pt idx="362">
                  <c:v>1912.2084</c:v>
                </c:pt>
                <c:pt idx="363">
                  <c:v>1912.2916</c:v>
                </c:pt>
                <c:pt idx="364">
                  <c:v>1912.375</c:v>
                </c:pt>
                <c:pt idx="365">
                  <c:v>1912.4584</c:v>
                </c:pt>
                <c:pt idx="366">
                  <c:v>1912.5416</c:v>
                </c:pt>
                <c:pt idx="367">
                  <c:v>1912.625</c:v>
                </c:pt>
                <c:pt idx="368">
                  <c:v>1912.7084</c:v>
                </c:pt>
                <c:pt idx="369">
                  <c:v>1912.7916</c:v>
                </c:pt>
                <c:pt idx="370">
                  <c:v>1912.875</c:v>
                </c:pt>
                <c:pt idx="371">
                  <c:v>1912.9584</c:v>
                </c:pt>
                <c:pt idx="372">
                  <c:v>1913.0416</c:v>
                </c:pt>
                <c:pt idx="373">
                  <c:v>1913.125</c:v>
                </c:pt>
                <c:pt idx="374">
                  <c:v>1913.2084</c:v>
                </c:pt>
                <c:pt idx="375">
                  <c:v>1913.2916</c:v>
                </c:pt>
                <c:pt idx="376">
                  <c:v>1913.375</c:v>
                </c:pt>
                <c:pt idx="377">
                  <c:v>1913.4584</c:v>
                </c:pt>
                <c:pt idx="378">
                  <c:v>1913.5416</c:v>
                </c:pt>
                <c:pt idx="379">
                  <c:v>1913.625</c:v>
                </c:pt>
                <c:pt idx="380">
                  <c:v>1913.7084</c:v>
                </c:pt>
                <c:pt idx="381">
                  <c:v>1913.7916</c:v>
                </c:pt>
                <c:pt idx="382">
                  <c:v>1913.875</c:v>
                </c:pt>
                <c:pt idx="383">
                  <c:v>1913.9584</c:v>
                </c:pt>
                <c:pt idx="384">
                  <c:v>1914.0416</c:v>
                </c:pt>
                <c:pt idx="385">
                  <c:v>1914.125</c:v>
                </c:pt>
                <c:pt idx="386">
                  <c:v>1914.2084</c:v>
                </c:pt>
                <c:pt idx="387">
                  <c:v>1914.2916</c:v>
                </c:pt>
                <c:pt idx="388">
                  <c:v>1914.375</c:v>
                </c:pt>
                <c:pt idx="389">
                  <c:v>1914.4584</c:v>
                </c:pt>
                <c:pt idx="390">
                  <c:v>1914.5416</c:v>
                </c:pt>
                <c:pt idx="391">
                  <c:v>1914.625</c:v>
                </c:pt>
                <c:pt idx="392">
                  <c:v>1914.7084</c:v>
                </c:pt>
                <c:pt idx="393">
                  <c:v>1914.7916</c:v>
                </c:pt>
                <c:pt idx="394">
                  <c:v>1914.875</c:v>
                </c:pt>
                <c:pt idx="395">
                  <c:v>1914.9584</c:v>
                </c:pt>
                <c:pt idx="396">
                  <c:v>1915.0416</c:v>
                </c:pt>
                <c:pt idx="397">
                  <c:v>1915.125</c:v>
                </c:pt>
                <c:pt idx="398">
                  <c:v>1915.2084</c:v>
                </c:pt>
                <c:pt idx="399">
                  <c:v>1915.2916</c:v>
                </c:pt>
                <c:pt idx="400">
                  <c:v>1915.375</c:v>
                </c:pt>
                <c:pt idx="401">
                  <c:v>1915.4584</c:v>
                </c:pt>
                <c:pt idx="402">
                  <c:v>1915.5416</c:v>
                </c:pt>
                <c:pt idx="403">
                  <c:v>1915.625</c:v>
                </c:pt>
                <c:pt idx="404">
                  <c:v>1915.7084</c:v>
                </c:pt>
                <c:pt idx="405">
                  <c:v>1915.7916</c:v>
                </c:pt>
                <c:pt idx="406">
                  <c:v>1915.875</c:v>
                </c:pt>
                <c:pt idx="407">
                  <c:v>1915.9584</c:v>
                </c:pt>
                <c:pt idx="408">
                  <c:v>1916.0416</c:v>
                </c:pt>
                <c:pt idx="409">
                  <c:v>1916.125</c:v>
                </c:pt>
                <c:pt idx="410">
                  <c:v>1916.2084</c:v>
                </c:pt>
                <c:pt idx="411">
                  <c:v>1916.2916</c:v>
                </c:pt>
                <c:pt idx="412">
                  <c:v>1916.375</c:v>
                </c:pt>
                <c:pt idx="413">
                  <c:v>1916.4584</c:v>
                </c:pt>
                <c:pt idx="414">
                  <c:v>1916.5416</c:v>
                </c:pt>
                <c:pt idx="415">
                  <c:v>1916.625</c:v>
                </c:pt>
                <c:pt idx="416">
                  <c:v>1916.7084</c:v>
                </c:pt>
                <c:pt idx="417">
                  <c:v>1916.7916</c:v>
                </c:pt>
                <c:pt idx="418">
                  <c:v>1916.875</c:v>
                </c:pt>
                <c:pt idx="419">
                  <c:v>1916.9584</c:v>
                </c:pt>
                <c:pt idx="420">
                  <c:v>1917.0416</c:v>
                </c:pt>
                <c:pt idx="421">
                  <c:v>1917.125</c:v>
                </c:pt>
                <c:pt idx="422">
                  <c:v>1917.2084</c:v>
                </c:pt>
                <c:pt idx="423">
                  <c:v>1917.2916</c:v>
                </c:pt>
                <c:pt idx="424">
                  <c:v>1917.375</c:v>
                </c:pt>
                <c:pt idx="425">
                  <c:v>1917.4584</c:v>
                </c:pt>
                <c:pt idx="426">
                  <c:v>1917.5416</c:v>
                </c:pt>
                <c:pt idx="427">
                  <c:v>1917.625</c:v>
                </c:pt>
                <c:pt idx="428">
                  <c:v>1917.7084</c:v>
                </c:pt>
                <c:pt idx="429">
                  <c:v>1917.7916</c:v>
                </c:pt>
                <c:pt idx="430">
                  <c:v>1917.875</c:v>
                </c:pt>
                <c:pt idx="431">
                  <c:v>1917.9584</c:v>
                </c:pt>
                <c:pt idx="432">
                  <c:v>1918.0416</c:v>
                </c:pt>
                <c:pt idx="433">
                  <c:v>1918.125</c:v>
                </c:pt>
                <c:pt idx="434">
                  <c:v>1918.2084</c:v>
                </c:pt>
                <c:pt idx="435">
                  <c:v>1918.2916</c:v>
                </c:pt>
                <c:pt idx="436">
                  <c:v>1918.375</c:v>
                </c:pt>
                <c:pt idx="437">
                  <c:v>1918.4584</c:v>
                </c:pt>
                <c:pt idx="438">
                  <c:v>1918.5416</c:v>
                </c:pt>
                <c:pt idx="439">
                  <c:v>1918.625</c:v>
                </c:pt>
                <c:pt idx="440">
                  <c:v>1918.7084</c:v>
                </c:pt>
                <c:pt idx="441">
                  <c:v>1918.7916</c:v>
                </c:pt>
                <c:pt idx="442">
                  <c:v>1918.875</c:v>
                </c:pt>
                <c:pt idx="443">
                  <c:v>1918.9584</c:v>
                </c:pt>
                <c:pt idx="444">
                  <c:v>1919.0416</c:v>
                </c:pt>
                <c:pt idx="445">
                  <c:v>1919.125</c:v>
                </c:pt>
                <c:pt idx="446">
                  <c:v>1919.2084</c:v>
                </c:pt>
                <c:pt idx="447">
                  <c:v>1919.2916</c:v>
                </c:pt>
                <c:pt idx="448">
                  <c:v>1919.375</c:v>
                </c:pt>
                <c:pt idx="449">
                  <c:v>1919.4584</c:v>
                </c:pt>
                <c:pt idx="450">
                  <c:v>1919.5416</c:v>
                </c:pt>
                <c:pt idx="451">
                  <c:v>1919.625</c:v>
                </c:pt>
                <c:pt idx="452">
                  <c:v>1919.7084</c:v>
                </c:pt>
                <c:pt idx="453">
                  <c:v>1919.7916</c:v>
                </c:pt>
                <c:pt idx="454">
                  <c:v>1919.875</c:v>
                </c:pt>
                <c:pt idx="455">
                  <c:v>1919.9584</c:v>
                </c:pt>
                <c:pt idx="456">
                  <c:v>1920.0416</c:v>
                </c:pt>
                <c:pt idx="457">
                  <c:v>1920.125</c:v>
                </c:pt>
                <c:pt idx="458">
                  <c:v>1920.2084</c:v>
                </c:pt>
                <c:pt idx="459">
                  <c:v>1920.2916</c:v>
                </c:pt>
                <c:pt idx="460">
                  <c:v>1920.375</c:v>
                </c:pt>
                <c:pt idx="461">
                  <c:v>1920.4584</c:v>
                </c:pt>
                <c:pt idx="462">
                  <c:v>1920.5416</c:v>
                </c:pt>
                <c:pt idx="463">
                  <c:v>1920.625</c:v>
                </c:pt>
                <c:pt idx="464">
                  <c:v>1920.7084</c:v>
                </c:pt>
                <c:pt idx="465">
                  <c:v>1920.7916</c:v>
                </c:pt>
                <c:pt idx="466">
                  <c:v>1920.875</c:v>
                </c:pt>
                <c:pt idx="467">
                  <c:v>1920.9584</c:v>
                </c:pt>
                <c:pt idx="468">
                  <c:v>1921.0416</c:v>
                </c:pt>
                <c:pt idx="469">
                  <c:v>1921.125</c:v>
                </c:pt>
                <c:pt idx="470">
                  <c:v>1921.2084</c:v>
                </c:pt>
                <c:pt idx="471">
                  <c:v>1921.2916</c:v>
                </c:pt>
                <c:pt idx="472">
                  <c:v>1921.375</c:v>
                </c:pt>
                <c:pt idx="473">
                  <c:v>1921.4584</c:v>
                </c:pt>
                <c:pt idx="474">
                  <c:v>1921.5416</c:v>
                </c:pt>
                <c:pt idx="475">
                  <c:v>1921.625</c:v>
                </c:pt>
                <c:pt idx="476">
                  <c:v>1921.7084</c:v>
                </c:pt>
                <c:pt idx="477">
                  <c:v>1921.7916</c:v>
                </c:pt>
                <c:pt idx="478">
                  <c:v>1921.875</c:v>
                </c:pt>
                <c:pt idx="479">
                  <c:v>1921.9584</c:v>
                </c:pt>
                <c:pt idx="480">
                  <c:v>1922.0416</c:v>
                </c:pt>
                <c:pt idx="481">
                  <c:v>1922.125</c:v>
                </c:pt>
                <c:pt idx="482">
                  <c:v>1922.2084</c:v>
                </c:pt>
                <c:pt idx="483">
                  <c:v>1922.2916</c:v>
                </c:pt>
                <c:pt idx="484">
                  <c:v>1922.375</c:v>
                </c:pt>
                <c:pt idx="485">
                  <c:v>1922.4584</c:v>
                </c:pt>
                <c:pt idx="486">
                  <c:v>1922.5416</c:v>
                </c:pt>
                <c:pt idx="487">
                  <c:v>1922.625</c:v>
                </c:pt>
                <c:pt idx="488">
                  <c:v>1922.7084</c:v>
                </c:pt>
                <c:pt idx="489">
                  <c:v>1922.7916</c:v>
                </c:pt>
                <c:pt idx="490">
                  <c:v>1922.875</c:v>
                </c:pt>
                <c:pt idx="491">
                  <c:v>1922.9584</c:v>
                </c:pt>
                <c:pt idx="492">
                  <c:v>1923.0416</c:v>
                </c:pt>
                <c:pt idx="493">
                  <c:v>1923.125</c:v>
                </c:pt>
                <c:pt idx="494">
                  <c:v>1923.2084</c:v>
                </c:pt>
                <c:pt idx="495">
                  <c:v>1923.2916</c:v>
                </c:pt>
                <c:pt idx="496">
                  <c:v>1923.375</c:v>
                </c:pt>
                <c:pt idx="497">
                  <c:v>1923.4584</c:v>
                </c:pt>
                <c:pt idx="498">
                  <c:v>1923.5416</c:v>
                </c:pt>
                <c:pt idx="499">
                  <c:v>1923.625</c:v>
                </c:pt>
                <c:pt idx="500">
                  <c:v>1923.7084</c:v>
                </c:pt>
                <c:pt idx="501">
                  <c:v>1923.7916</c:v>
                </c:pt>
                <c:pt idx="502">
                  <c:v>1923.875</c:v>
                </c:pt>
                <c:pt idx="503">
                  <c:v>1923.9584</c:v>
                </c:pt>
                <c:pt idx="504">
                  <c:v>1924.0416</c:v>
                </c:pt>
                <c:pt idx="505">
                  <c:v>1924.125</c:v>
                </c:pt>
                <c:pt idx="506">
                  <c:v>1924.2084</c:v>
                </c:pt>
                <c:pt idx="507">
                  <c:v>1924.2916</c:v>
                </c:pt>
                <c:pt idx="508">
                  <c:v>1924.375</c:v>
                </c:pt>
                <c:pt idx="509">
                  <c:v>1924.4584</c:v>
                </c:pt>
                <c:pt idx="510">
                  <c:v>1924.5416</c:v>
                </c:pt>
                <c:pt idx="511">
                  <c:v>1924.625</c:v>
                </c:pt>
                <c:pt idx="512">
                  <c:v>1924.7084</c:v>
                </c:pt>
                <c:pt idx="513">
                  <c:v>1924.7916</c:v>
                </c:pt>
                <c:pt idx="514">
                  <c:v>1924.875</c:v>
                </c:pt>
                <c:pt idx="515">
                  <c:v>1924.9584</c:v>
                </c:pt>
                <c:pt idx="516">
                  <c:v>1925.0416</c:v>
                </c:pt>
                <c:pt idx="517">
                  <c:v>1925.125</c:v>
                </c:pt>
                <c:pt idx="518">
                  <c:v>1925.2084</c:v>
                </c:pt>
                <c:pt idx="519">
                  <c:v>1925.2916</c:v>
                </c:pt>
                <c:pt idx="520">
                  <c:v>1925.375</c:v>
                </c:pt>
                <c:pt idx="521">
                  <c:v>1925.4584</c:v>
                </c:pt>
                <c:pt idx="522">
                  <c:v>1925.5416</c:v>
                </c:pt>
                <c:pt idx="523">
                  <c:v>1925.625</c:v>
                </c:pt>
                <c:pt idx="524">
                  <c:v>1925.7084</c:v>
                </c:pt>
                <c:pt idx="525">
                  <c:v>1925.7916</c:v>
                </c:pt>
                <c:pt idx="526">
                  <c:v>1925.875</c:v>
                </c:pt>
                <c:pt idx="527">
                  <c:v>1925.9584</c:v>
                </c:pt>
                <c:pt idx="528">
                  <c:v>1926.0416</c:v>
                </c:pt>
                <c:pt idx="529">
                  <c:v>1926.125</c:v>
                </c:pt>
                <c:pt idx="530">
                  <c:v>1926.2084</c:v>
                </c:pt>
                <c:pt idx="531">
                  <c:v>1926.2916</c:v>
                </c:pt>
                <c:pt idx="532">
                  <c:v>1926.375</c:v>
                </c:pt>
                <c:pt idx="533">
                  <c:v>1926.4584</c:v>
                </c:pt>
                <c:pt idx="534">
                  <c:v>1926.5416</c:v>
                </c:pt>
                <c:pt idx="535">
                  <c:v>1926.625</c:v>
                </c:pt>
                <c:pt idx="536">
                  <c:v>1926.7084</c:v>
                </c:pt>
                <c:pt idx="537">
                  <c:v>1926.7916</c:v>
                </c:pt>
                <c:pt idx="538">
                  <c:v>1926.875</c:v>
                </c:pt>
                <c:pt idx="539">
                  <c:v>1926.9584</c:v>
                </c:pt>
                <c:pt idx="540">
                  <c:v>1927.0416</c:v>
                </c:pt>
                <c:pt idx="541">
                  <c:v>1927.125</c:v>
                </c:pt>
                <c:pt idx="542">
                  <c:v>1927.2084</c:v>
                </c:pt>
                <c:pt idx="543">
                  <c:v>1927.2916</c:v>
                </c:pt>
                <c:pt idx="544">
                  <c:v>1927.375</c:v>
                </c:pt>
                <c:pt idx="545">
                  <c:v>1927.4584</c:v>
                </c:pt>
                <c:pt idx="546">
                  <c:v>1927.5416</c:v>
                </c:pt>
                <c:pt idx="547">
                  <c:v>1927.625</c:v>
                </c:pt>
                <c:pt idx="548">
                  <c:v>1927.7084</c:v>
                </c:pt>
                <c:pt idx="549">
                  <c:v>1927.7916</c:v>
                </c:pt>
                <c:pt idx="550">
                  <c:v>1927.875</c:v>
                </c:pt>
                <c:pt idx="551">
                  <c:v>1927.9584</c:v>
                </c:pt>
                <c:pt idx="552">
                  <c:v>1928.0416</c:v>
                </c:pt>
                <c:pt idx="553">
                  <c:v>1928.125</c:v>
                </c:pt>
                <c:pt idx="554">
                  <c:v>1928.2084</c:v>
                </c:pt>
                <c:pt idx="555">
                  <c:v>1928.2916</c:v>
                </c:pt>
                <c:pt idx="556">
                  <c:v>1928.375</c:v>
                </c:pt>
                <c:pt idx="557">
                  <c:v>1928.4584</c:v>
                </c:pt>
                <c:pt idx="558">
                  <c:v>1928.5416</c:v>
                </c:pt>
                <c:pt idx="559">
                  <c:v>1928.625</c:v>
                </c:pt>
                <c:pt idx="560">
                  <c:v>1928.7084</c:v>
                </c:pt>
                <c:pt idx="561">
                  <c:v>1928.7916</c:v>
                </c:pt>
                <c:pt idx="562">
                  <c:v>1928.875</c:v>
                </c:pt>
                <c:pt idx="563">
                  <c:v>1928.9584</c:v>
                </c:pt>
                <c:pt idx="564">
                  <c:v>1929.0416</c:v>
                </c:pt>
                <c:pt idx="565">
                  <c:v>1929.125</c:v>
                </c:pt>
                <c:pt idx="566">
                  <c:v>1929.2084</c:v>
                </c:pt>
                <c:pt idx="567">
                  <c:v>1929.2916</c:v>
                </c:pt>
                <c:pt idx="568">
                  <c:v>1929.375</c:v>
                </c:pt>
                <c:pt idx="569">
                  <c:v>1929.4584</c:v>
                </c:pt>
                <c:pt idx="570">
                  <c:v>1929.5416</c:v>
                </c:pt>
                <c:pt idx="571">
                  <c:v>1929.625</c:v>
                </c:pt>
                <c:pt idx="572">
                  <c:v>1929.7084</c:v>
                </c:pt>
                <c:pt idx="573">
                  <c:v>1929.7916</c:v>
                </c:pt>
                <c:pt idx="574">
                  <c:v>1929.875</c:v>
                </c:pt>
                <c:pt idx="575">
                  <c:v>1929.9584</c:v>
                </c:pt>
                <c:pt idx="576">
                  <c:v>1930.0416</c:v>
                </c:pt>
                <c:pt idx="577">
                  <c:v>1930.125</c:v>
                </c:pt>
                <c:pt idx="578">
                  <c:v>1930.2084</c:v>
                </c:pt>
                <c:pt idx="579">
                  <c:v>1930.2916</c:v>
                </c:pt>
                <c:pt idx="580">
                  <c:v>1930.375</c:v>
                </c:pt>
                <c:pt idx="581">
                  <c:v>1930.4584</c:v>
                </c:pt>
                <c:pt idx="582">
                  <c:v>1930.5416</c:v>
                </c:pt>
                <c:pt idx="583">
                  <c:v>1930.625</c:v>
                </c:pt>
                <c:pt idx="584">
                  <c:v>1930.7084</c:v>
                </c:pt>
                <c:pt idx="585">
                  <c:v>1930.7916</c:v>
                </c:pt>
                <c:pt idx="586">
                  <c:v>1930.875</c:v>
                </c:pt>
                <c:pt idx="587">
                  <c:v>1930.9584</c:v>
                </c:pt>
                <c:pt idx="588">
                  <c:v>1931.0416</c:v>
                </c:pt>
                <c:pt idx="589">
                  <c:v>1931.125</c:v>
                </c:pt>
                <c:pt idx="590">
                  <c:v>1931.2084</c:v>
                </c:pt>
                <c:pt idx="591">
                  <c:v>1931.2916</c:v>
                </c:pt>
                <c:pt idx="592">
                  <c:v>1931.375</c:v>
                </c:pt>
                <c:pt idx="593">
                  <c:v>1931.4584</c:v>
                </c:pt>
                <c:pt idx="594">
                  <c:v>1931.5416</c:v>
                </c:pt>
                <c:pt idx="595">
                  <c:v>1931.625</c:v>
                </c:pt>
                <c:pt idx="596">
                  <c:v>1931.7084</c:v>
                </c:pt>
                <c:pt idx="597">
                  <c:v>1931.7916</c:v>
                </c:pt>
                <c:pt idx="598">
                  <c:v>1931.875</c:v>
                </c:pt>
                <c:pt idx="599">
                  <c:v>1931.9584</c:v>
                </c:pt>
                <c:pt idx="600">
                  <c:v>1932.0416</c:v>
                </c:pt>
                <c:pt idx="601">
                  <c:v>1932.125</c:v>
                </c:pt>
                <c:pt idx="602">
                  <c:v>1932.2084</c:v>
                </c:pt>
                <c:pt idx="603">
                  <c:v>1932.2916</c:v>
                </c:pt>
                <c:pt idx="604">
                  <c:v>1932.375</c:v>
                </c:pt>
                <c:pt idx="605">
                  <c:v>1932.4584</c:v>
                </c:pt>
                <c:pt idx="606">
                  <c:v>1932.5416</c:v>
                </c:pt>
                <c:pt idx="607">
                  <c:v>1932.625</c:v>
                </c:pt>
                <c:pt idx="608">
                  <c:v>1932.7084</c:v>
                </c:pt>
                <c:pt idx="609">
                  <c:v>1932.7916</c:v>
                </c:pt>
                <c:pt idx="610">
                  <c:v>1932.875</c:v>
                </c:pt>
                <c:pt idx="611">
                  <c:v>1932.9584</c:v>
                </c:pt>
                <c:pt idx="612">
                  <c:v>1933.0416</c:v>
                </c:pt>
                <c:pt idx="613">
                  <c:v>1933.125</c:v>
                </c:pt>
                <c:pt idx="614">
                  <c:v>1933.2084</c:v>
                </c:pt>
                <c:pt idx="615">
                  <c:v>1933.2916</c:v>
                </c:pt>
                <c:pt idx="616">
                  <c:v>1933.375</c:v>
                </c:pt>
                <c:pt idx="617">
                  <c:v>1933.4584</c:v>
                </c:pt>
                <c:pt idx="618">
                  <c:v>1933.5416</c:v>
                </c:pt>
                <c:pt idx="619">
                  <c:v>1933.625</c:v>
                </c:pt>
                <c:pt idx="620">
                  <c:v>1933.7084</c:v>
                </c:pt>
                <c:pt idx="621">
                  <c:v>1933.7916</c:v>
                </c:pt>
                <c:pt idx="622">
                  <c:v>1933.875</c:v>
                </c:pt>
                <c:pt idx="623">
                  <c:v>1933.9584</c:v>
                </c:pt>
                <c:pt idx="624">
                  <c:v>1934.0416</c:v>
                </c:pt>
                <c:pt idx="625">
                  <c:v>1934.125</c:v>
                </c:pt>
                <c:pt idx="626">
                  <c:v>1934.2084</c:v>
                </c:pt>
                <c:pt idx="627">
                  <c:v>1934.2916</c:v>
                </c:pt>
                <c:pt idx="628">
                  <c:v>1934.375</c:v>
                </c:pt>
                <c:pt idx="629">
                  <c:v>1934.4584</c:v>
                </c:pt>
                <c:pt idx="630">
                  <c:v>1934.5416</c:v>
                </c:pt>
                <c:pt idx="631">
                  <c:v>1934.625</c:v>
                </c:pt>
                <c:pt idx="632">
                  <c:v>1934.7084</c:v>
                </c:pt>
                <c:pt idx="633">
                  <c:v>1934.7916</c:v>
                </c:pt>
                <c:pt idx="634">
                  <c:v>1934.875</c:v>
                </c:pt>
                <c:pt idx="635">
                  <c:v>1934.9584</c:v>
                </c:pt>
                <c:pt idx="636">
                  <c:v>1935.0416</c:v>
                </c:pt>
                <c:pt idx="637">
                  <c:v>1935.125</c:v>
                </c:pt>
                <c:pt idx="638">
                  <c:v>1935.2084</c:v>
                </c:pt>
                <c:pt idx="639">
                  <c:v>1935.2916</c:v>
                </c:pt>
                <c:pt idx="640">
                  <c:v>1935.375</c:v>
                </c:pt>
                <c:pt idx="641">
                  <c:v>1935.4584</c:v>
                </c:pt>
                <c:pt idx="642">
                  <c:v>1935.5416</c:v>
                </c:pt>
                <c:pt idx="643">
                  <c:v>1935.625</c:v>
                </c:pt>
                <c:pt idx="644">
                  <c:v>1935.7084</c:v>
                </c:pt>
                <c:pt idx="645">
                  <c:v>1935.7916</c:v>
                </c:pt>
                <c:pt idx="646">
                  <c:v>1935.875</c:v>
                </c:pt>
                <c:pt idx="647">
                  <c:v>1935.9584</c:v>
                </c:pt>
                <c:pt idx="648">
                  <c:v>1936.0416</c:v>
                </c:pt>
                <c:pt idx="649">
                  <c:v>1936.125</c:v>
                </c:pt>
                <c:pt idx="650">
                  <c:v>1936.2084</c:v>
                </c:pt>
                <c:pt idx="651">
                  <c:v>1936.2916</c:v>
                </c:pt>
                <c:pt idx="652">
                  <c:v>1936.375</c:v>
                </c:pt>
                <c:pt idx="653">
                  <c:v>1936.4584</c:v>
                </c:pt>
                <c:pt idx="654">
                  <c:v>1936.5416</c:v>
                </c:pt>
                <c:pt idx="655">
                  <c:v>1936.625</c:v>
                </c:pt>
                <c:pt idx="656">
                  <c:v>1936.7084</c:v>
                </c:pt>
                <c:pt idx="657">
                  <c:v>1936.7916</c:v>
                </c:pt>
                <c:pt idx="658">
                  <c:v>1936.875</c:v>
                </c:pt>
                <c:pt idx="659">
                  <c:v>1936.9584</c:v>
                </c:pt>
                <c:pt idx="660">
                  <c:v>1937.0416</c:v>
                </c:pt>
                <c:pt idx="661">
                  <c:v>1937.125</c:v>
                </c:pt>
                <c:pt idx="662">
                  <c:v>1937.2084</c:v>
                </c:pt>
                <c:pt idx="663">
                  <c:v>1937.2916</c:v>
                </c:pt>
                <c:pt idx="664">
                  <c:v>1937.375</c:v>
                </c:pt>
                <c:pt idx="665">
                  <c:v>1937.4584</c:v>
                </c:pt>
                <c:pt idx="666">
                  <c:v>1937.5416</c:v>
                </c:pt>
                <c:pt idx="667">
                  <c:v>1937.625</c:v>
                </c:pt>
                <c:pt idx="668">
                  <c:v>1937.7084</c:v>
                </c:pt>
                <c:pt idx="669">
                  <c:v>1937.7916</c:v>
                </c:pt>
                <c:pt idx="670">
                  <c:v>1937.875</c:v>
                </c:pt>
                <c:pt idx="671">
                  <c:v>1937.9584</c:v>
                </c:pt>
                <c:pt idx="672">
                  <c:v>1938.0416</c:v>
                </c:pt>
                <c:pt idx="673">
                  <c:v>1938.125</c:v>
                </c:pt>
                <c:pt idx="674">
                  <c:v>1938.2084</c:v>
                </c:pt>
                <c:pt idx="675">
                  <c:v>1938.2916</c:v>
                </c:pt>
                <c:pt idx="676">
                  <c:v>1938.375</c:v>
                </c:pt>
                <c:pt idx="677">
                  <c:v>1938.4584</c:v>
                </c:pt>
                <c:pt idx="678">
                  <c:v>1938.5416</c:v>
                </c:pt>
                <c:pt idx="679">
                  <c:v>1938.625</c:v>
                </c:pt>
                <c:pt idx="680">
                  <c:v>1938.7084</c:v>
                </c:pt>
                <c:pt idx="681">
                  <c:v>1938.7916</c:v>
                </c:pt>
                <c:pt idx="682">
                  <c:v>1938.875</c:v>
                </c:pt>
                <c:pt idx="683">
                  <c:v>1938.9584</c:v>
                </c:pt>
                <c:pt idx="684">
                  <c:v>1939.0416</c:v>
                </c:pt>
                <c:pt idx="685">
                  <c:v>1939.125</c:v>
                </c:pt>
                <c:pt idx="686">
                  <c:v>1939.2084</c:v>
                </c:pt>
                <c:pt idx="687">
                  <c:v>1939.2916</c:v>
                </c:pt>
                <c:pt idx="688">
                  <c:v>1939.375</c:v>
                </c:pt>
                <c:pt idx="689">
                  <c:v>1939.4584</c:v>
                </c:pt>
                <c:pt idx="690">
                  <c:v>1939.5416</c:v>
                </c:pt>
                <c:pt idx="691">
                  <c:v>1939.625</c:v>
                </c:pt>
                <c:pt idx="692">
                  <c:v>1939.7084</c:v>
                </c:pt>
                <c:pt idx="693">
                  <c:v>1939.7916</c:v>
                </c:pt>
                <c:pt idx="694">
                  <c:v>1939.875</c:v>
                </c:pt>
                <c:pt idx="695">
                  <c:v>1939.9584</c:v>
                </c:pt>
                <c:pt idx="696">
                  <c:v>1940.0416</c:v>
                </c:pt>
                <c:pt idx="697">
                  <c:v>1940.125</c:v>
                </c:pt>
                <c:pt idx="698">
                  <c:v>1940.2084</c:v>
                </c:pt>
                <c:pt idx="699">
                  <c:v>1940.2916</c:v>
                </c:pt>
                <c:pt idx="700">
                  <c:v>1940.375</c:v>
                </c:pt>
                <c:pt idx="701">
                  <c:v>1940.4584</c:v>
                </c:pt>
                <c:pt idx="702">
                  <c:v>1940.5416</c:v>
                </c:pt>
                <c:pt idx="703">
                  <c:v>1940.625</c:v>
                </c:pt>
                <c:pt idx="704">
                  <c:v>1940.7084</c:v>
                </c:pt>
                <c:pt idx="705">
                  <c:v>1940.7916</c:v>
                </c:pt>
                <c:pt idx="706">
                  <c:v>1940.875</c:v>
                </c:pt>
                <c:pt idx="707">
                  <c:v>1940.9584</c:v>
                </c:pt>
                <c:pt idx="708">
                  <c:v>1941.0416</c:v>
                </c:pt>
                <c:pt idx="709">
                  <c:v>1941.125</c:v>
                </c:pt>
                <c:pt idx="710">
                  <c:v>1941.2084</c:v>
                </c:pt>
                <c:pt idx="711">
                  <c:v>1941.2916</c:v>
                </c:pt>
                <c:pt idx="712">
                  <c:v>1941.375</c:v>
                </c:pt>
                <c:pt idx="713">
                  <c:v>1941.4584</c:v>
                </c:pt>
                <c:pt idx="714">
                  <c:v>1941.5416</c:v>
                </c:pt>
                <c:pt idx="715">
                  <c:v>1941.625</c:v>
                </c:pt>
                <c:pt idx="716">
                  <c:v>1941.7084</c:v>
                </c:pt>
                <c:pt idx="717">
                  <c:v>1941.7916</c:v>
                </c:pt>
                <c:pt idx="718">
                  <c:v>1941.875</c:v>
                </c:pt>
                <c:pt idx="719">
                  <c:v>1941.9584</c:v>
                </c:pt>
                <c:pt idx="720">
                  <c:v>1942.0416</c:v>
                </c:pt>
                <c:pt idx="721">
                  <c:v>1942.125</c:v>
                </c:pt>
                <c:pt idx="722">
                  <c:v>1942.2084</c:v>
                </c:pt>
                <c:pt idx="723">
                  <c:v>1942.2916</c:v>
                </c:pt>
                <c:pt idx="724">
                  <c:v>1942.375</c:v>
                </c:pt>
                <c:pt idx="725">
                  <c:v>1942.4584</c:v>
                </c:pt>
                <c:pt idx="726">
                  <c:v>1942.5416</c:v>
                </c:pt>
                <c:pt idx="727">
                  <c:v>1942.625</c:v>
                </c:pt>
                <c:pt idx="728">
                  <c:v>1942.7084</c:v>
                </c:pt>
                <c:pt idx="729">
                  <c:v>1942.7916</c:v>
                </c:pt>
                <c:pt idx="730">
                  <c:v>1942.875</c:v>
                </c:pt>
                <c:pt idx="731">
                  <c:v>1942.9584</c:v>
                </c:pt>
                <c:pt idx="732">
                  <c:v>1943.0416</c:v>
                </c:pt>
                <c:pt idx="733">
                  <c:v>1943.125</c:v>
                </c:pt>
                <c:pt idx="734">
                  <c:v>1943.2084</c:v>
                </c:pt>
                <c:pt idx="735">
                  <c:v>1943.2916</c:v>
                </c:pt>
                <c:pt idx="736">
                  <c:v>1943.375</c:v>
                </c:pt>
                <c:pt idx="737">
                  <c:v>1943.4584</c:v>
                </c:pt>
                <c:pt idx="738">
                  <c:v>1943.5416</c:v>
                </c:pt>
                <c:pt idx="739">
                  <c:v>1943.625</c:v>
                </c:pt>
                <c:pt idx="740">
                  <c:v>1943.7084</c:v>
                </c:pt>
                <c:pt idx="741">
                  <c:v>1943.7916</c:v>
                </c:pt>
                <c:pt idx="742">
                  <c:v>1943.875</c:v>
                </c:pt>
                <c:pt idx="743">
                  <c:v>1943.9584</c:v>
                </c:pt>
                <c:pt idx="744">
                  <c:v>1944.0416</c:v>
                </c:pt>
                <c:pt idx="745">
                  <c:v>1944.125</c:v>
                </c:pt>
                <c:pt idx="746">
                  <c:v>1944.2084</c:v>
                </c:pt>
                <c:pt idx="747">
                  <c:v>1944.2916</c:v>
                </c:pt>
                <c:pt idx="748">
                  <c:v>1944.375</c:v>
                </c:pt>
                <c:pt idx="749">
                  <c:v>1944.4584</c:v>
                </c:pt>
                <c:pt idx="750">
                  <c:v>1944.5416</c:v>
                </c:pt>
                <c:pt idx="751">
                  <c:v>1944.625</c:v>
                </c:pt>
                <c:pt idx="752">
                  <c:v>1944.7084</c:v>
                </c:pt>
                <c:pt idx="753">
                  <c:v>1944.7916</c:v>
                </c:pt>
                <c:pt idx="754">
                  <c:v>1944.875</c:v>
                </c:pt>
                <c:pt idx="755">
                  <c:v>1944.9584</c:v>
                </c:pt>
                <c:pt idx="756">
                  <c:v>1945.0416</c:v>
                </c:pt>
                <c:pt idx="757">
                  <c:v>1945.125</c:v>
                </c:pt>
                <c:pt idx="758">
                  <c:v>1945.2084</c:v>
                </c:pt>
                <c:pt idx="759">
                  <c:v>1945.2916</c:v>
                </c:pt>
                <c:pt idx="760">
                  <c:v>1945.375</c:v>
                </c:pt>
                <c:pt idx="761">
                  <c:v>1945.4584</c:v>
                </c:pt>
                <c:pt idx="762">
                  <c:v>1945.5416</c:v>
                </c:pt>
                <c:pt idx="763">
                  <c:v>1945.625</c:v>
                </c:pt>
                <c:pt idx="764">
                  <c:v>1945.7084</c:v>
                </c:pt>
                <c:pt idx="765">
                  <c:v>1945.7916</c:v>
                </c:pt>
                <c:pt idx="766">
                  <c:v>1945.875</c:v>
                </c:pt>
                <c:pt idx="767">
                  <c:v>1945.9584</c:v>
                </c:pt>
                <c:pt idx="768">
                  <c:v>1946.0416</c:v>
                </c:pt>
                <c:pt idx="769">
                  <c:v>1946.125</c:v>
                </c:pt>
                <c:pt idx="770">
                  <c:v>1946.2084</c:v>
                </c:pt>
                <c:pt idx="771">
                  <c:v>1946.2916</c:v>
                </c:pt>
                <c:pt idx="772">
                  <c:v>1946.375</c:v>
                </c:pt>
                <c:pt idx="773">
                  <c:v>1946.4584</c:v>
                </c:pt>
                <c:pt idx="774">
                  <c:v>1946.5416</c:v>
                </c:pt>
                <c:pt idx="775">
                  <c:v>1946.625</c:v>
                </c:pt>
                <c:pt idx="776">
                  <c:v>1946.7084</c:v>
                </c:pt>
                <c:pt idx="777">
                  <c:v>1946.7916</c:v>
                </c:pt>
                <c:pt idx="778">
                  <c:v>1946.875</c:v>
                </c:pt>
                <c:pt idx="779">
                  <c:v>1946.9584</c:v>
                </c:pt>
                <c:pt idx="780">
                  <c:v>1947.0416</c:v>
                </c:pt>
                <c:pt idx="781">
                  <c:v>1947.125</c:v>
                </c:pt>
                <c:pt idx="782">
                  <c:v>1947.2084</c:v>
                </c:pt>
                <c:pt idx="783">
                  <c:v>1947.2916</c:v>
                </c:pt>
                <c:pt idx="784">
                  <c:v>1947.375</c:v>
                </c:pt>
                <c:pt idx="785">
                  <c:v>1947.4584</c:v>
                </c:pt>
                <c:pt idx="786">
                  <c:v>1947.5416</c:v>
                </c:pt>
                <c:pt idx="787">
                  <c:v>1947.625</c:v>
                </c:pt>
                <c:pt idx="788">
                  <c:v>1947.7084</c:v>
                </c:pt>
                <c:pt idx="789">
                  <c:v>1947.7916</c:v>
                </c:pt>
                <c:pt idx="790">
                  <c:v>1947.875</c:v>
                </c:pt>
                <c:pt idx="791">
                  <c:v>1947.9584</c:v>
                </c:pt>
                <c:pt idx="792">
                  <c:v>1948.0416</c:v>
                </c:pt>
                <c:pt idx="793">
                  <c:v>1948.125</c:v>
                </c:pt>
                <c:pt idx="794">
                  <c:v>1948.2084</c:v>
                </c:pt>
                <c:pt idx="795">
                  <c:v>1948.2916</c:v>
                </c:pt>
                <c:pt idx="796">
                  <c:v>1948.375</c:v>
                </c:pt>
                <c:pt idx="797">
                  <c:v>1948.4584</c:v>
                </c:pt>
                <c:pt idx="798">
                  <c:v>1948.5416</c:v>
                </c:pt>
                <c:pt idx="799">
                  <c:v>1948.625</c:v>
                </c:pt>
                <c:pt idx="800">
                  <c:v>1948.7084</c:v>
                </c:pt>
                <c:pt idx="801">
                  <c:v>1948.7916</c:v>
                </c:pt>
                <c:pt idx="802">
                  <c:v>1948.875</c:v>
                </c:pt>
                <c:pt idx="803">
                  <c:v>1948.9584</c:v>
                </c:pt>
                <c:pt idx="804">
                  <c:v>1949.0416</c:v>
                </c:pt>
                <c:pt idx="805">
                  <c:v>1949.125</c:v>
                </c:pt>
                <c:pt idx="806">
                  <c:v>1949.2084</c:v>
                </c:pt>
                <c:pt idx="807">
                  <c:v>1949.2916</c:v>
                </c:pt>
                <c:pt idx="808">
                  <c:v>1949.375</c:v>
                </c:pt>
                <c:pt idx="809">
                  <c:v>1949.4584</c:v>
                </c:pt>
                <c:pt idx="810">
                  <c:v>1949.5416</c:v>
                </c:pt>
                <c:pt idx="811">
                  <c:v>1949.625</c:v>
                </c:pt>
                <c:pt idx="812">
                  <c:v>1949.7084</c:v>
                </c:pt>
                <c:pt idx="813">
                  <c:v>1949.7916</c:v>
                </c:pt>
                <c:pt idx="814">
                  <c:v>1949.875</c:v>
                </c:pt>
                <c:pt idx="815">
                  <c:v>1949.9584</c:v>
                </c:pt>
                <c:pt idx="816">
                  <c:v>1950.0416</c:v>
                </c:pt>
                <c:pt idx="817">
                  <c:v>1950.125</c:v>
                </c:pt>
                <c:pt idx="818">
                  <c:v>1950.2084</c:v>
                </c:pt>
                <c:pt idx="819">
                  <c:v>1950.2916</c:v>
                </c:pt>
                <c:pt idx="820">
                  <c:v>1950.375</c:v>
                </c:pt>
                <c:pt idx="821">
                  <c:v>1950.4584</c:v>
                </c:pt>
                <c:pt idx="822">
                  <c:v>1950.5416</c:v>
                </c:pt>
                <c:pt idx="823">
                  <c:v>1950.625</c:v>
                </c:pt>
                <c:pt idx="824">
                  <c:v>1950.7084</c:v>
                </c:pt>
                <c:pt idx="825">
                  <c:v>1950.7916</c:v>
                </c:pt>
                <c:pt idx="826">
                  <c:v>1950.875</c:v>
                </c:pt>
                <c:pt idx="827">
                  <c:v>1950.9584</c:v>
                </c:pt>
                <c:pt idx="828">
                  <c:v>1951.0416</c:v>
                </c:pt>
                <c:pt idx="829">
                  <c:v>1951.125</c:v>
                </c:pt>
                <c:pt idx="830">
                  <c:v>1951.2084</c:v>
                </c:pt>
                <c:pt idx="831">
                  <c:v>1951.2916</c:v>
                </c:pt>
                <c:pt idx="832">
                  <c:v>1951.375</c:v>
                </c:pt>
                <c:pt idx="833">
                  <c:v>1951.4584</c:v>
                </c:pt>
                <c:pt idx="834">
                  <c:v>1951.5416</c:v>
                </c:pt>
                <c:pt idx="835">
                  <c:v>1951.625</c:v>
                </c:pt>
                <c:pt idx="836">
                  <c:v>1951.7084</c:v>
                </c:pt>
                <c:pt idx="837">
                  <c:v>1951.7916</c:v>
                </c:pt>
                <c:pt idx="838">
                  <c:v>1951.875</c:v>
                </c:pt>
                <c:pt idx="839">
                  <c:v>1951.9584</c:v>
                </c:pt>
                <c:pt idx="840">
                  <c:v>1952.0416</c:v>
                </c:pt>
                <c:pt idx="841">
                  <c:v>1952.125</c:v>
                </c:pt>
                <c:pt idx="842">
                  <c:v>1952.2084</c:v>
                </c:pt>
                <c:pt idx="843">
                  <c:v>1952.2916</c:v>
                </c:pt>
                <c:pt idx="844">
                  <c:v>1952.375</c:v>
                </c:pt>
                <c:pt idx="845">
                  <c:v>1952.4584</c:v>
                </c:pt>
                <c:pt idx="846">
                  <c:v>1952.5416</c:v>
                </c:pt>
                <c:pt idx="847">
                  <c:v>1952.625</c:v>
                </c:pt>
                <c:pt idx="848">
                  <c:v>1952.7084</c:v>
                </c:pt>
                <c:pt idx="849">
                  <c:v>1952.7916</c:v>
                </c:pt>
                <c:pt idx="850">
                  <c:v>1952.875</c:v>
                </c:pt>
                <c:pt idx="851">
                  <c:v>1952.9584</c:v>
                </c:pt>
                <c:pt idx="852">
                  <c:v>1953.0416</c:v>
                </c:pt>
                <c:pt idx="853">
                  <c:v>1953.125</c:v>
                </c:pt>
                <c:pt idx="854">
                  <c:v>1953.2084</c:v>
                </c:pt>
                <c:pt idx="855">
                  <c:v>1953.2916</c:v>
                </c:pt>
                <c:pt idx="856">
                  <c:v>1953.375</c:v>
                </c:pt>
                <c:pt idx="857">
                  <c:v>1953.4584</c:v>
                </c:pt>
                <c:pt idx="858">
                  <c:v>1953.5416</c:v>
                </c:pt>
                <c:pt idx="859">
                  <c:v>1953.625</c:v>
                </c:pt>
                <c:pt idx="860">
                  <c:v>1953.7084</c:v>
                </c:pt>
                <c:pt idx="861">
                  <c:v>1953.7916</c:v>
                </c:pt>
                <c:pt idx="862">
                  <c:v>1953.875</c:v>
                </c:pt>
                <c:pt idx="863">
                  <c:v>1953.9584</c:v>
                </c:pt>
                <c:pt idx="864">
                  <c:v>1954.0416</c:v>
                </c:pt>
                <c:pt idx="865">
                  <c:v>1954.125</c:v>
                </c:pt>
                <c:pt idx="866">
                  <c:v>1954.2084</c:v>
                </c:pt>
                <c:pt idx="867">
                  <c:v>1954.2916</c:v>
                </c:pt>
                <c:pt idx="868">
                  <c:v>1954.375</c:v>
                </c:pt>
                <c:pt idx="869">
                  <c:v>1954.4584</c:v>
                </c:pt>
                <c:pt idx="870">
                  <c:v>1954.5416</c:v>
                </c:pt>
                <c:pt idx="871">
                  <c:v>1954.625</c:v>
                </c:pt>
                <c:pt idx="872">
                  <c:v>1954.7084</c:v>
                </c:pt>
                <c:pt idx="873">
                  <c:v>1954.7916</c:v>
                </c:pt>
                <c:pt idx="874">
                  <c:v>1954.875</c:v>
                </c:pt>
                <c:pt idx="875">
                  <c:v>1954.9584</c:v>
                </c:pt>
                <c:pt idx="876">
                  <c:v>1955.0416</c:v>
                </c:pt>
                <c:pt idx="877">
                  <c:v>1955.125</c:v>
                </c:pt>
                <c:pt idx="878">
                  <c:v>1955.2084</c:v>
                </c:pt>
                <c:pt idx="879">
                  <c:v>1955.2916</c:v>
                </c:pt>
                <c:pt idx="880">
                  <c:v>1955.375</c:v>
                </c:pt>
                <c:pt idx="881">
                  <c:v>1955.4584</c:v>
                </c:pt>
                <c:pt idx="882">
                  <c:v>1955.5416</c:v>
                </c:pt>
                <c:pt idx="883">
                  <c:v>1955.625</c:v>
                </c:pt>
                <c:pt idx="884">
                  <c:v>1955.7084</c:v>
                </c:pt>
                <c:pt idx="885">
                  <c:v>1955.7916</c:v>
                </c:pt>
                <c:pt idx="886">
                  <c:v>1955.875</c:v>
                </c:pt>
                <c:pt idx="887">
                  <c:v>1955.9584</c:v>
                </c:pt>
                <c:pt idx="888">
                  <c:v>1956.0416</c:v>
                </c:pt>
                <c:pt idx="889">
                  <c:v>1956.125</c:v>
                </c:pt>
                <c:pt idx="890">
                  <c:v>1956.2084</c:v>
                </c:pt>
                <c:pt idx="891">
                  <c:v>1956.2916</c:v>
                </c:pt>
                <c:pt idx="892">
                  <c:v>1956.375</c:v>
                </c:pt>
                <c:pt idx="893">
                  <c:v>1956.4584</c:v>
                </c:pt>
                <c:pt idx="894">
                  <c:v>1956.5416</c:v>
                </c:pt>
                <c:pt idx="895">
                  <c:v>1956.625</c:v>
                </c:pt>
                <c:pt idx="896">
                  <c:v>1956.7084</c:v>
                </c:pt>
                <c:pt idx="897">
                  <c:v>1956.7916</c:v>
                </c:pt>
                <c:pt idx="898">
                  <c:v>1956.875</c:v>
                </c:pt>
                <c:pt idx="899">
                  <c:v>1956.9584</c:v>
                </c:pt>
                <c:pt idx="900">
                  <c:v>1957.0416</c:v>
                </c:pt>
                <c:pt idx="901">
                  <c:v>1957.125</c:v>
                </c:pt>
                <c:pt idx="902">
                  <c:v>1957.2084</c:v>
                </c:pt>
                <c:pt idx="903">
                  <c:v>1957.2916</c:v>
                </c:pt>
                <c:pt idx="904">
                  <c:v>1957.375</c:v>
                </c:pt>
                <c:pt idx="905">
                  <c:v>1957.4584</c:v>
                </c:pt>
                <c:pt idx="906">
                  <c:v>1957.5416</c:v>
                </c:pt>
                <c:pt idx="907">
                  <c:v>1957.625</c:v>
                </c:pt>
                <c:pt idx="908">
                  <c:v>1957.7084</c:v>
                </c:pt>
                <c:pt idx="909">
                  <c:v>1957.7916</c:v>
                </c:pt>
                <c:pt idx="910">
                  <c:v>1957.875</c:v>
                </c:pt>
                <c:pt idx="911">
                  <c:v>1957.9584</c:v>
                </c:pt>
                <c:pt idx="912">
                  <c:v>1958.0416</c:v>
                </c:pt>
                <c:pt idx="913">
                  <c:v>1958.125</c:v>
                </c:pt>
                <c:pt idx="914">
                  <c:v>1958.2084</c:v>
                </c:pt>
                <c:pt idx="915">
                  <c:v>1958.2916</c:v>
                </c:pt>
                <c:pt idx="916">
                  <c:v>1958.375</c:v>
                </c:pt>
                <c:pt idx="917">
                  <c:v>1958.4584</c:v>
                </c:pt>
                <c:pt idx="918">
                  <c:v>1958.5416</c:v>
                </c:pt>
                <c:pt idx="919">
                  <c:v>1958.625</c:v>
                </c:pt>
                <c:pt idx="920">
                  <c:v>1958.7084</c:v>
                </c:pt>
                <c:pt idx="921">
                  <c:v>1958.7916</c:v>
                </c:pt>
                <c:pt idx="922">
                  <c:v>1958.875</c:v>
                </c:pt>
                <c:pt idx="923">
                  <c:v>1958.9584</c:v>
                </c:pt>
                <c:pt idx="924">
                  <c:v>1959.0416</c:v>
                </c:pt>
                <c:pt idx="925">
                  <c:v>1959.125</c:v>
                </c:pt>
                <c:pt idx="926">
                  <c:v>1959.2084</c:v>
                </c:pt>
                <c:pt idx="927">
                  <c:v>1959.2916</c:v>
                </c:pt>
                <c:pt idx="928">
                  <c:v>1959.375</c:v>
                </c:pt>
                <c:pt idx="929">
                  <c:v>1959.4584</c:v>
                </c:pt>
                <c:pt idx="930">
                  <c:v>1959.5416</c:v>
                </c:pt>
                <c:pt idx="931">
                  <c:v>1959.625</c:v>
                </c:pt>
                <c:pt idx="932">
                  <c:v>1959.7084</c:v>
                </c:pt>
                <c:pt idx="933">
                  <c:v>1959.7916</c:v>
                </c:pt>
                <c:pt idx="934">
                  <c:v>1959.875</c:v>
                </c:pt>
                <c:pt idx="935">
                  <c:v>1959.9584</c:v>
                </c:pt>
                <c:pt idx="936">
                  <c:v>1960.0416</c:v>
                </c:pt>
                <c:pt idx="937">
                  <c:v>1960.125</c:v>
                </c:pt>
                <c:pt idx="938">
                  <c:v>1960.2084</c:v>
                </c:pt>
                <c:pt idx="939">
                  <c:v>1960.2916</c:v>
                </c:pt>
                <c:pt idx="940">
                  <c:v>1960.375</c:v>
                </c:pt>
                <c:pt idx="941">
                  <c:v>1960.4584</c:v>
                </c:pt>
                <c:pt idx="942">
                  <c:v>1960.5416</c:v>
                </c:pt>
                <c:pt idx="943">
                  <c:v>1960.625</c:v>
                </c:pt>
                <c:pt idx="944">
                  <c:v>1960.7084</c:v>
                </c:pt>
                <c:pt idx="945">
                  <c:v>1960.7916</c:v>
                </c:pt>
                <c:pt idx="946">
                  <c:v>1960.875</c:v>
                </c:pt>
                <c:pt idx="947">
                  <c:v>1960.9584</c:v>
                </c:pt>
                <c:pt idx="948">
                  <c:v>1961.0416</c:v>
                </c:pt>
                <c:pt idx="949">
                  <c:v>1961.125</c:v>
                </c:pt>
                <c:pt idx="950">
                  <c:v>1961.2084</c:v>
                </c:pt>
                <c:pt idx="951">
                  <c:v>1961.2916</c:v>
                </c:pt>
                <c:pt idx="952">
                  <c:v>1961.375</c:v>
                </c:pt>
                <c:pt idx="953">
                  <c:v>1961.4584</c:v>
                </c:pt>
                <c:pt idx="954">
                  <c:v>1961.5416</c:v>
                </c:pt>
                <c:pt idx="955">
                  <c:v>1961.625</c:v>
                </c:pt>
                <c:pt idx="956">
                  <c:v>1961.7084</c:v>
                </c:pt>
                <c:pt idx="957">
                  <c:v>1961.7916</c:v>
                </c:pt>
                <c:pt idx="958">
                  <c:v>1961.875</c:v>
                </c:pt>
                <c:pt idx="959">
                  <c:v>1961.9584</c:v>
                </c:pt>
                <c:pt idx="960">
                  <c:v>1962.0416</c:v>
                </c:pt>
                <c:pt idx="961">
                  <c:v>1962.125</c:v>
                </c:pt>
                <c:pt idx="962">
                  <c:v>1962.2084</c:v>
                </c:pt>
                <c:pt idx="963">
                  <c:v>1962.2916</c:v>
                </c:pt>
                <c:pt idx="964">
                  <c:v>1962.375</c:v>
                </c:pt>
                <c:pt idx="965">
                  <c:v>1962.4584</c:v>
                </c:pt>
                <c:pt idx="966">
                  <c:v>1962.5416</c:v>
                </c:pt>
                <c:pt idx="967">
                  <c:v>1962.625</c:v>
                </c:pt>
                <c:pt idx="968">
                  <c:v>1962.7084</c:v>
                </c:pt>
                <c:pt idx="969">
                  <c:v>1962.7916</c:v>
                </c:pt>
                <c:pt idx="970">
                  <c:v>1962.875</c:v>
                </c:pt>
                <c:pt idx="971">
                  <c:v>1962.9584</c:v>
                </c:pt>
                <c:pt idx="972">
                  <c:v>1963.0416</c:v>
                </c:pt>
                <c:pt idx="973">
                  <c:v>1963.125</c:v>
                </c:pt>
                <c:pt idx="974">
                  <c:v>1963.2084</c:v>
                </c:pt>
                <c:pt idx="975">
                  <c:v>1963.2916</c:v>
                </c:pt>
                <c:pt idx="976">
                  <c:v>1963.375</c:v>
                </c:pt>
                <c:pt idx="977">
                  <c:v>1963.4584</c:v>
                </c:pt>
                <c:pt idx="978">
                  <c:v>1963.5416</c:v>
                </c:pt>
                <c:pt idx="979">
                  <c:v>1963.625</c:v>
                </c:pt>
                <c:pt idx="980">
                  <c:v>1963.7084</c:v>
                </c:pt>
                <c:pt idx="981">
                  <c:v>1963.7916</c:v>
                </c:pt>
                <c:pt idx="982">
                  <c:v>1963.875</c:v>
                </c:pt>
                <c:pt idx="983">
                  <c:v>1963.9584</c:v>
                </c:pt>
                <c:pt idx="984">
                  <c:v>1964.0416</c:v>
                </c:pt>
                <c:pt idx="985">
                  <c:v>1964.125</c:v>
                </c:pt>
                <c:pt idx="986">
                  <c:v>1964.2084</c:v>
                </c:pt>
                <c:pt idx="987">
                  <c:v>1964.2916</c:v>
                </c:pt>
                <c:pt idx="988">
                  <c:v>1964.375</c:v>
                </c:pt>
                <c:pt idx="989">
                  <c:v>1964.4584</c:v>
                </c:pt>
                <c:pt idx="990">
                  <c:v>1964.5416</c:v>
                </c:pt>
                <c:pt idx="991">
                  <c:v>1964.625</c:v>
                </c:pt>
                <c:pt idx="992">
                  <c:v>1964.7084</c:v>
                </c:pt>
                <c:pt idx="993">
                  <c:v>1964.7916</c:v>
                </c:pt>
                <c:pt idx="994">
                  <c:v>1964.875</c:v>
                </c:pt>
                <c:pt idx="995">
                  <c:v>1964.9584</c:v>
                </c:pt>
                <c:pt idx="996">
                  <c:v>1965.0416</c:v>
                </c:pt>
                <c:pt idx="997">
                  <c:v>1965.125</c:v>
                </c:pt>
                <c:pt idx="998">
                  <c:v>1965.2084</c:v>
                </c:pt>
                <c:pt idx="999">
                  <c:v>1965.2916</c:v>
                </c:pt>
                <c:pt idx="1000">
                  <c:v>1965.375</c:v>
                </c:pt>
                <c:pt idx="1001">
                  <c:v>1965.4584</c:v>
                </c:pt>
                <c:pt idx="1002">
                  <c:v>1965.5416</c:v>
                </c:pt>
                <c:pt idx="1003">
                  <c:v>1965.625</c:v>
                </c:pt>
                <c:pt idx="1004">
                  <c:v>1965.7084</c:v>
                </c:pt>
                <c:pt idx="1005">
                  <c:v>1965.7916</c:v>
                </c:pt>
                <c:pt idx="1006">
                  <c:v>1965.875</c:v>
                </c:pt>
                <c:pt idx="1007">
                  <c:v>1965.9584</c:v>
                </c:pt>
                <c:pt idx="1008">
                  <c:v>1966.0416</c:v>
                </c:pt>
                <c:pt idx="1009">
                  <c:v>1966.125</c:v>
                </c:pt>
                <c:pt idx="1010">
                  <c:v>1966.2084</c:v>
                </c:pt>
                <c:pt idx="1011">
                  <c:v>1966.2916</c:v>
                </c:pt>
                <c:pt idx="1012">
                  <c:v>1966.375</c:v>
                </c:pt>
                <c:pt idx="1013">
                  <c:v>1966.4584</c:v>
                </c:pt>
                <c:pt idx="1014">
                  <c:v>1966.5416</c:v>
                </c:pt>
                <c:pt idx="1015">
                  <c:v>1966.625</c:v>
                </c:pt>
                <c:pt idx="1016">
                  <c:v>1966.7084</c:v>
                </c:pt>
                <c:pt idx="1017">
                  <c:v>1966.7916</c:v>
                </c:pt>
                <c:pt idx="1018">
                  <c:v>1966.875</c:v>
                </c:pt>
                <c:pt idx="1019">
                  <c:v>1966.9584</c:v>
                </c:pt>
                <c:pt idx="1020">
                  <c:v>1967.0416</c:v>
                </c:pt>
                <c:pt idx="1021">
                  <c:v>1967.125</c:v>
                </c:pt>
                <c:pt idx="1022">
                  <c:v>1967.2084</c:v>
                </c:pt>
                <c:pt idx="1023">
                  <c:v>1967.2916</c:v>
                </c:pt>
                <c:pt idx="1024">
                  <c:v>1967.375</c:v>
                </c:pt>
                <c:pt idx="1025">
                  <c:v>1967.4584</c:v>
                </c:pt>
                <c:pt idx="1026">
                  <c:v>1967.5416</c:v>
                </c:pt>
                <c:pt idx="1027">
                  <c:v>1967.625</c:v>
                </c:pt>
                <c:pt idx="1028">
                  <c:v>1967.7084</c:v>
                </c:pt>
                <c:pt idx="1029">
                  <c:v>1967.7916</c:v>
                </c:pt>
                <c:pt idx="1030">
                  <c:v>1967.875</c:v>
                </c:pt>
                <c:pt idx="1031">
                  <c:v>1967.9584</c:v>
                </c:pt>
                <c:pt idx="1032">
                  <c:v>1968.0416</c:v>
                </c:pt>
                <c:pt idx="1033">
                  <c:v>1968.125</c:v>
                </c:pt>
                <c:pt idx="1034">
                  <c:v>1968.2084</c:v>
                </c:pt>
                <c:pt idx="1035">
                  <c:v>1968.2916</c:v>
                </c:pt>
                <c:pt idx="1036">
                  <c:v>1968.375</c:v>
                </c:pt>
                <c:pt idx="1037">
                  <c:v>1968.4584</c:v>
                </c:pt>
                <c:pt idx="1038">
                  <c:v>1968.5416</c:v>
                </c:pt>
                <c:pt idx="1039">
                  <c:v>1968.625</c:v>
                </c:pt>
                <c:pt idx="1040">
                  <c:v>1968.7084</c:v>
                </c:pt>
                <c:pt idx="1041">
                  <c:v>1968.7916</c:v>
                </c:pt>
                <c:pt idx="1042">
                  <c:v>1968.875</c:v>
                </c:pt>
                <c:pt idx="1043">
                  <c:v>1968.9584</c:v>
                </c:pt>
                <c:pt idx="1044">
                  <c:v>1969.0416</c:v>
                </c:pt>
                <c:pt idx="1045">
                  <c:v>1969.125</c:v>
                </c:pt>
                <c:pt idx="1046">
                  <c:v>1969.2084</c:v>
                </c:pt>
                <c:pt idx="1047">
                  <c:v>1969.2916</c:v>
                </c:pt>
                <c:pt idx="1048">
                  <c:v>1969.375</c:v>
                </c:pt>
                <c:pt idx="1049">
                  <c:v>1969.4584</c:v>
                </c:pt>
                <c:pt idx="1050">
                  <c:v>1969.5416</c:v>
                </c:pt>
                <c:pt idx="1051">
                  <c:v>1969.625</c:v>
                </c:pt>
                <c:pt idx="1052">
                  <c:v>1969.7084</c:v>
                </c:pt>
                <c:pt idx="1053">
                  <c:v>1969.7916</c:v>
                </c:pt>
                <c:pt idx="1054">
                  <c:v>1969.875</c:v>
                </c:pt>
                <c:pt idx="1055">
                  <c:v>1969.9584</c:v>
                </c:pt>
                <c:pt idx="1056">
                  <c:v>1970.0416</c:v>
                </c:pt>
                <c:pt idx="1057">
                  <c:v>1970.125</c:v>
                </c:pt>
                <c:pt idx="1058">
                  <c:v>1970.2084</c:v>
                </c:pt>
                <c:pt idx="1059">
                  <c:v>1970.2916</c:v>
                </c:pt>
                <c:pt idx="1060">
                  <c:v>1970.375</c:v>
                </c:pt>
                <c:pt idx="1061">
                  <c:v>1970.4584</c:v>
                </c:pt>
                <c:pt idx="1062">
                  <c:v>1970.5416</c:v>
                </c:pt>
                <c:pt idx="1063">
                  <c:v>1970.625</c:v>
                </c:pt>
                <c:pt idx="1064">
                  <c:v>1970.7084</c:v>
                </c:pt>
                <c:pt idx="1065">
                  <c:v>1970.7916</c:v>
                </c:pt>
                <c:pt idx="1066">
                  <c:v>1970.875</c:v>
                </c:pt>
                <c:pt idx="1067">
                  <c:v>1970.9584</c:v>
                </c:pt>
                <c:pt idx="1068">
                  <c:v>1971.0416</c:v>
                </c:pt>
                <c:pt idx="1069">
                  <c:v>1971.125</c:v>
                </c:pt>
                <c:pt idx="1070">
                  <c:v>1971.2084</c:v>
                </c:pt>
                <c:pt idx="1071">
                  <c:v>1971.2916</c:v>
                </c:pt>
                <c:pt idx="1072">
                  <c:v>1971.375</c:v>
                </c:pt>
                <c:pt idx="1073">
                  <c:v>1971.4584</c:v>
                </c:pt>
                <c:pt idx="1074">
                  <c:v>1971.5416</c:v>
                </c:pt>
                <c:pt idx="1075">
                  <c:v>1971.625</c:v>
                </c:pt>
                <c:pt idx="1076">
                  <c:v>1971.7084</c:v>
                </c:pt>
                <c:pt idx="1077">
                  <c:v>1971.7916</c:v>
                </c:pt>
                <c:pt idx="1078">
                  <c:v>1971.875</c:v>
                </c:pt>
                <c:pt idx="1079">
                  <c:v>1971.9584</c:v>
                </c:pt>
                <c:pt idx="1080">
                  <c:v>1972.0416</c:v>
                </c:pt>
                <c:pt idx="1081">
                  <c:v>1972.125</c:v>
                </c:pt>
                <c:pt idx="1082">
                  <c:v>1972.2084</c:v>
                </c:pt>
                <c:pt idx="1083">
                  <c:v>1972.2916</c:v>
                </c:pt>
                <c:pt idx="1084">
                  <c:v>1972.375</c:v>
                </c:pt>
                <c:pt idx="1085">
                  <c:v>1972.4584</c:v>
                </c:pt>
                <c:pt idx="1086">
                  <c:v>1972.5416</c:v>
                </c:pt>
                <c:pt idx="1087">
                  <c:v>1972.625</c:v>
                </c:pt>
                <c:pt idx="1088">
                  <c:v>1972.7084</c:v>
                </c:pt>
                <c:pt idx="1089">
                  <c:v>1972.7916</c:v>
                </c:pt>
                <c:pt idx="1090">
                  <c:v>1972.875</c:v>
                </c:pt>
                <c:pt idx="1091">
                  <c:v>1972.9584</c:v>
                </c:pt>
                <c:pt idx="1092">
                  <c:v>1973.0416</c:v>
                </c:pt>
                <c:pt idx="1093">
                  <c:v>1973.125</c:v>
                </c:pt>
                <c:pt idx="1094">
                  <c:v>1973.2084</c:v>
                </c:pt>
                <c:pt idx="1095">
                  <c:v>1973.2916</c:v>
                </c:pt>
                <c:pt idx="1096">
                  <c:v>1973.375</c:v>
                </c:pt>
                <c:pt idx="1097">
                  <c:v>1973.4584</c:v>
                </c:pt>
                <c:pt idx="1098">
                  <c:v>1973.5416</c:v>
                </c:pt>
                <c:pt idx="1099">
                  <c:v>1973.625</c:v>
                </c:pt>
                <c:pt idx="1100">
                  <c:v>1973.7084</c:v>
                </c:pt>
                <c:pt idx="1101">
                  <c:v>1973.7916</c:v>
                </c:pt>
                <c:pt idx="1102">
                  <c:v>1973.875</c:v>
                </c:pt>
                <c:pt idx="1103">
                  <c:v>1973.9584</c:v>
                </c:pt>
                <c:pt idx="1104">
                  <c:v>1974.0416</c:v>
                </c:pt>
                <c:pt idx="1105">
                  <c:v>1974.125</c:v>
                </c:pt>
                <c:pt idx="1106">
                  <c:v>1974.2084</c:v>
                </c:pt>
                <c:pt idx="1107">
                  <c:v>1974.2916</c:v>
                </c:pt>
                <c:pt idx="1108">
                  <c:v>1974.375</c:v>
                </c:pt>
                <c:pt idx="1109">
                  <c:v>1974.4584</c:v>
                </c:pt>
                <c:pt idx="1110">
                  <c:v>1974.5416</c:v>
                </c:pt>
                <c:pt idx="1111">
                  <c:v>1974.625</c:v>
                </c:pt>
                <c:pt idx="1112">
                  <c:v>1974.7084</c:v>
                </c:pt>
                <c:pt idx="1113">
                  <c:v>1974.7916</c:v>
                </c:pt>
                <c:pt idx="1114">
                  <c:v>1974.875</c:v>
                </c:pt>
                <c:pt idx="1115">
                  <c:v>1974.9584</c:v>
                </c:pt>
                <c:pt idx="1116">
                  <c:v>1975.0416</c:v>
                </c:pt>
                <c:pt idx="1117">
                  <c:v>1975.125</c:v>
                </c:pt>
                <c:pt idx="1118">
                  <c:v>1975.2084</c:v>
                </c:pt>
                <c:pt idx="1119">
                  <c:v>1975.2916</c:v>
                </c:pt>
                <c:pt idx="1120">
                  <c:v>1975.375</c:v>
                </c:pt>
                <c:pt idx="1121">
                  <c:v>1975.4584</c:v>
                </c:pt>
                <c:pt idx="1122">
                  <c:v>1975.5416</c:v>
                </c:pt>
                <c:pt idx="1123">
                  <c:v>1975.625</c:v>
                </c:pt>
                <c:pt idx="1124">
                  <c:v>1975.7084</c:v>
                </c:pt>
                <c:pt idx="1125">
                  <c:v>1975.7916</c:v>
                </c:pt>
                <c:pt idx="1126">
                  <c:v>1975.875</c:v>
                </c:pt>
                <c:pt idx="1127">
                  <c:v>1975.9584</c:v>
                </c:pt>
                <c:pt idx="1128">
                  <c:v>1976.0416</c:v>
                </c:pt>
                <c:pt idx="1129">
                  <c:v>1976.125</c:v>
                </c:pt>
                <c:pt idx="1130">
                  <c:v>1976.2084</c:v>
                </c:pt>
                <c:pt idx="1131">
                  <c:v>1976.2916</c:v>
                </c:pt>
                <c:pt idx="1132">
                  <c:v>1976.375</c:v>
                </c:pt>
                <c:pt idx="1133">
                  <c:v>1976.4584</c:v>
                </c:pt>
                <c:pt idx="1134">
                  <c:v>1976.5416</c:v>
                </c:pt>
                <c:pt idx="1135">
                  <c:v>1976.625</c:v>
                </c:pt>
                <c:pt idx="1136">
                  <c:v>1976.7084</c:v>
                </c:pt>
                <c:pt idx="1137">
                  <c:v>1976.7916</c:v>
                </c:pt>
                <c:pt idx="1138">
                  <c:v>1976.875</c:v>
                </c:pt>
                <c:pt idx="1139">
                  <c:v>1976.9584</c:v>
                </c:pt>
                <c:pt idx="1140">
                  <c:v>1977.0416</c:v>
                </c:pt>
                <c:pt idx="1141">
                  <c:v>1977.125</c:v>
                </c:pt>
                <c:pt idx="1142">
                  <c:v>1977.2084</c:v>
                </c:pt>
                <c:pt idx="1143">
                  <c:v>1977.2916</c:v>
                </c:pt>
                <c:pt idx="1144">
                  <c:v>1977.375</c:v>
                </c:pt>
                <c:pt idx="1145">
                  <c:v>1977.4584</c:v>
                </c:pt>
                <c:pt idx="1146">
                  <c:v>1977.5416</c:v>
                </c:pt>
                <c:pt idx="1147">
                  <c:v>1977.625</c:v>
                </c:pt>
                <c:pt idx="1148">
                  <c:v>1977.7084</c:v>
                </c:pt>
                <c:pt idx="1149">
                  <c:v>1977.7916</c:v>
                </c:pt>
                <c:pt idx="1150">
                  <c:v>1977.875</c:v>
                </c:pt>
                <c:pt idx="1151">
                  <c:v>1977.9584</c:v>
                </c:pt>
                <c:pt idx="1152">
                  <c:v>1978.0416</c:v>
                </c:pt>
                <c:pt idx="1153">
                  <c:v>1978.125</c:v>
                </c:pt>
                <c:pt idx="1154">
                  <c:v>1978.2084</c:v>
                </c:pt>
                <c:pt idx="1155">
                  <c:v>1978.2916</c:v>
                </c:pt>
                <c:pt idx="1156">
                  <c:v>1978.375</c:v>
                </c:pt>
                <c:pt idx="1157">
                  <c:v>1978.4584</c:v>
                </c:pt>
                <c:pt idx="1158">
                  <c:v>1978.5416</c:v>
                </c:pt>
                <c:pt idx="1159">
                  <c:v>1978.625</c:v>
                </c:pt>
                <c:pt idx="1160">
                  <c:v>1978.7084</c:v>
                </c:pt>
                <c:pt idx="1161">
                  <c:v>1978.7916</c:v>
                </c:pt>
                <c:pt idx="1162">
                  <c:v>1978.875</c:v>
                </c:pt>
                <c:pt idx="1163">
                  <c:v>1978.9584</c:v>
                </c:pt>
                <c:pt idx="1164">
                  <c:v>1979.0416</c:v>
                </c:pt>
                <c:pt idx="1165">
                  <c:v>1979.125</c:v>
                </c:pt>
                <c:pt idx="1166">
                  <c:v>1979.2084</c:v>
                </c:pt>
                <c:pt idx="1167">
                  <c:v>1979.2916</c:v>
                </c:pt>
                <c:pt idx="1168">
                  <c:v>1979.375</c:v>
                </c:pt>
                <c:pt idx="1169">
                  <c:v>1979.4584</c:v>
                </c:pt>
                <c:pt idx="1170">
                  <c:v>1979.5416</c:v>
                </c:pt>
                <c:pt idx="1171">
                  <c:v>1979.625</c:v>
                </c:pt>
                <c:pt idx="1172">
                  <c:v>1979.7084</c:v>
                </c:pt>
                <c:pt idx="1173">
                  <c:v>1979.7916</c:v>
                </c:pt>
                <c:pt idx="1174">
                  <c:v>1979.875</c:v>
                </c:pt>
                <c:pt idx="1175">
                  <c:v>1979.9584</c:v>
                </c:pt>
                <c:pt idx="1176">
                  <c:v>1980.0416</c:v>
                </c:pt>
                <c:pt idx="1177">
                  <c:v>1980.125</c:v>
                </c:pt>
                <c:pt idx="1178">
                  <c:v>1980.2084</c:v>
                </c:pt>
                <c:pt idx="1179">
                  <c:v>1980.2916</c:v>
                </c:pt>
                <c:pt idx="1180">
                  <c:v>1980.375</c:v>
                </c:pt>
                <c:pt idx="1181">
                  <c:v>1980.4584</c:v>
                </c:pt>
                <c:pt idx="1182">
                  <c:v>1980.5416</c:v>
                </c:pt>
                <c:pt idx="1183">
                  <c:v>1980.625</c:v>
                </c:pt>
                <c:pt idx="1184">
                  <c:v>1980.7084</c:v>
                </c:pt>
                <c:pt idx="1185">
                  <c:v>1980.7916</c:v>
                </c:pt>
                <c:pt idx="1186">
                  <c:v>1980.875</c:v>
                </c:pt>
                <c:pt idx="1187">
                  <c:v>1980.9584</c:v>
                </c:pt>
                <c:pt idx="1188">
                  <c:v>1981.0416</c:v>
                </c:pt>
                <c:pt idx="1189">
                  <c:v>1981.125</c:v>
                </c:pt>
                <c:pt idx="1190">
                  <c:v>1981.2084</c:v>
                </c:pt>
                <c:pt idx="1191">
                  <c:v>1981.2916</c:v>
                </c:pt>
                <c:pt idx="1192">
                  <c:v>1981.375</c:v>
                </c:pt>
                <c:pt idx="1193">
                  <c:v>1981.4584</c:v>
                </c:pt>
                <c:pt idx="1194">
                  <c:v>1981.5416</c:v>
                </c:pt>
                <c:pt idx="1195">
                  <c:v>1981.625</c:v>
                </c:pt>
                <c:pt idx="1196">
                  <c:v>1981.7084</c:v>
                </c:pt>
                <c:pt idx="1197">
                  <c:v>1981.7916</c:v>
                </c:pt>
                <c:pt idx="1198">
                  <c:v>1981.875</c:v>
                </c:pt>
                <c:pt idx="1199">
                  <c:v>1981.9584</c:v>
                </c:pt>
                <c:pt idx="1200">
                  <c:v>1982.0416</c:v>
                </c:pt>
                <c:pt idx="1201">
                  <c:v>1982.125</c:v>
                </c:pt>
                <c:pt idx="1202">
                  <c:v>1982.2084</c:v>
                </c:pt>
                <c:pt idx="1203">
                  <c:v>1982.2916</c:v>
                </c:pt>
                <c:pt idx="1204">
                  <c:v>1982.375</c:v>
                </c:pt>
                <c:pt idx="1205">
                  <c:v>1982.4584</c:v>
                </c:pt>
                <c:pt idx="1206">
                  <c:v>1982.5416</c:v>
                </c:pt>
                <c:pt idx="1207">
                  <c:v>1982.625</c:v>
                </c:pt>
                <c:pt idx="1208">
                  <c:v>1982.7084</c:v>
                </c:pt>
                <c:pt idx="1209">
                  <c:v>1982.7916</c:v>
                </c:pt>
                <c:pt idx="1210">
                  <c:v>1982.875</c:v>
                </c:pt>
                <c:pt idx="1211">
                  <c:v>1982.9584</c:v>
                </c:pt>
                <c:pt idx="1212">
                  <c:v>1983.0416</c:v>
                </c:pt>
                <c:pt idx="1213">
                  <c:v>1983.125</c:v>
                </c:pt>
                <c:pt idx="1214">
                  <c:v>1983.2084</c:v>
                </c:pt>
                <c:pt idx="1215">
                  <c:v>1983.2916</c:v>
                </c:pt>
                <c:pt idx="1216">
                  <c:v>1983.375</c:v>
                </c:pt>
                <c:pt idx="1217">
                  <c:v>1983.4584</c:v>
                </c:pt>
                <c:pt idx="1218">
                  <c:v>1983.5416</c:v>
                </c:pt>
                <c:pt idx="1219">
                  <c:v>1983.625</c:v>
                </c:pt>
                <c:pt idx="1220">
                  <c:v>1983.7084</c:v>
                </c:pt>
                <c:pt idx="1221">
                  <c:v>1983.7916</c:v>
                </c:pt>
                <c:pt idx="1222">
                  <c:v>1983.875</c:v>
                </c:pt>
                <c:pt idx="1223">
                  <c:v>1983.9584</c:v>
                </c:pt>
                <c:pt idx="1224">
                  <c:v>1984.0416</c:v>
                </c:pt>
                <c:pt idx="1225">
                  <c:v>1984.125</c:v>
                </c:pt>
                <c:pt idx="1226">
                  <c:v>1984.2084</c:v>
                </c:pt>
                <c:pt idx="1227">
                  <c:v>1984.2916</c:v>
                </c:pt>
                <c:pt idx="1228">
                  <c:v>1984.375</c:v>
                </c:pt>
                <c:pt idx="1229">
                  <c:v>1984.4584</c:v>
                </c:pt>
                <c:pt idx="1230">
                  <c:v>1984.5416</c:v>
                </c:pt>
                <c:pt idx="1231">
                  <c:v>1984.625</c:v>
                </c:pt>
                <c:pt idx="1232">
                  <c:v>1984.7084</c:v>
                </c:pt>
                <c:pt idx="1233">
                  <c:v>1984.7916</c:v>
                </c:pt>
                <c:pt idx="1234">
                  <c:v>1984.875</c:v>
                </c:pt>
                <c:pt idx="1235">
                  <c:v>1984.9584</c:v>
                </c:pt>
                <c:pt idx="1236">
                  <c:v>1985.0416</c:v>
                </c:pt>
                <c:pt idx="1237">
                  <c:v>1985.125</c:v>
                </c:pt>
                <c:pt idx="1238">
                  <c:v>1985.2084</c:v>
                </c:pt>
                <c:pt idx="1239">
                  <c:v>1985.2916</c:v>
                </c:pt>
                <c:pt idx="1240">
                  <c:v>1985.375</c:v>
                </c:pt>
                <c:pt idx="1241">
                  <c:v>1985.4584</c:v>
                </c:pt>
                <c:pt idx="1242">
                  <c:v>1985.5416</c:v>
                </c:pt>
                <c:pt idx="1243">
                  <c:v>1985.625</c:v>
                </c:pt>
                <c:pt idx="1244">
                  <c:v>1985.7084</c:v>
                </c:pt>
                <c:pt idx="1245">
                  <c:v>1985.7916</c:v>
                </c:pt>
                <c:pt idx="1246">
                  <c:v>1985.875</c:v>
                </c:pt>
                <c:pt idx="1247">
                  <c:v>1985.9584</c:v>
                </c:pt>
                <c:pt idx="1248">
                  <c:v>1986.0416</c:v>
                </c:pt>
                <c:pt idx="1249">
                  <c:v>1986.125</c:v>
                </c:pt>
                <c:pt idx="1250">
                  <c:v>1986.2084</c:v>
                </c:pt>
                <c:pt idx="1251">
                  <c:v>1986.2916</c:v>
                </c:pt>
                <c:pt idx="1252">
                  <c:v>1986.375</c:v>
                </c:pt>
                <c:pt idx="1253">
                  <c:v>1986.4584</c:v>
                </c:pt>
                <c:pt idx="1254">
                  <c:v>1986.5416</c:v>
                </c:pt>
                <c:pt idx="1255">
                  <c:v>1986.625</c:v>
                </c:pt>
                <c:pt idx="1256">
                  <c:v>1986.7084</c:v>
                </c:pt>
                <c:pt idx="1257">
                  <c:v>1986.7916</c:v>
                </c:pt>
                <c:pt idx="1258">
                  <c:v>1986.875</c:v>
                </c:pt>
                <c:pt idx="1259">
                  <c:v>1986.9584</c:v>
                </c:pt>
                <c:pt idx="1260">
                  <c:v>1987.0416</c:v>
                </c:pt>
                <c:pt idx="1261">
                  <c:v>1987.125</c:v>
                </c:pt>
                <c:pt idx="1262">
                  <c:v>1987.2084</c:v>
                </c:pt>
                <c:pt idx="1263">
                  <c:v>1987.2916</c:v>
                </c:pt>
                <c:pt idx="1264">
                  <c:v>1987.375</c:v>
                </c:pt>
                <c:pt idx="1265">
                  <c:v>1987.4584</c:v>
                </c:pt>
                <c:pt idx="1266">
                  <c:v>1987.5416</c:v>
                </c:pt>
                <c:pt idx="1267">
                  <c:v>1987.625</c:v>
                </c:pt>
                <c:pt idx="1268">
                  <c:v>1987.7084</c:v>
                </c:pt>
                <c:pt idx="1269">
                  <c:v>1987.7916</c:v>
                </c:pt>
                <c:pt idx="1270">
                  <c:v>1987.875</c:v>
                </c:pt>
                <c:pt idx="1271">
                  <c:v>1987.9584</c:v>
                </c:pt>
                <c:pt idx="1272">
                  <c:v>1988.0416</c:v>
                </c:pt>
                <c:pt idx="1273">
                  <c:v>1988.125</c:v>
                </c:pt>
                <c:pt idx="1274">
                  <c:v>1988.2084</c:v>
                </c:pt>
                <c:pt idx="1275">
                  <c:v>1988.2916</c:v>
                </c:pt>
                <c:pt idx="1276">
                  <c:v>1988.375</c:v>
                </c:pt>
                <c:pt idx="1277">
                  <c:v>1988.4584</c:v>
                </c:pt>
                <c:pt idx="1278">
                  <c:v>1988.5416</c:v>
                </c:pt>
                <c:pt idx="1279">
                  <c:v>1988.625</c:v>
                </c:pt>
                <c:pt idx="1280">
                  <c:v>1988.7084</c:v>
                </c:pt>
                <c:pt idx="1281">
                  <c:v>1988.7916</c:v>
                </c:pt>
                <c:pt idx="1282">
                  <c:v>1988.875</c:v>
                </c:pt>
                <c:pt idx="1283">
                  <c:v>1988.9584</c:v>
                </c:pt>
                <c:pt idx="1284">
                  <c:v>1989.0416</c:v>
                </c:pt>
                <c:pt idx="1285">
                  <c:v>1989.125</c:v>
                </c:pt>
                <c:pt idx="1286">
                  <c:v>1989.2084</c:v>
                </c:pt>
                <c:pt idx="1287">
                  <c:v>1989.2916</c:v>
                </c:pt>
                <c:pt idx="1288">
                  <c:v>1989.375</c:v>
                </c:pt>
                <c:pt idx="1289">
                  <c:v>1989.4584</c:v>
                </c:pt>
                <c:pt idx="1290">
                  <c:v>1989.5416</c:v>
                </c:pt>
                <c:pt idx="1291">
                  <c:v>1989.625</c:v>
                </c:pt>
                <c:pt idx="1292">
                  <c:v>1989.7084</c:v>
                </c:pt>
                <c:pt idx="1293">
                  <c:v>1989.7916</c:v>
                </c:pt>
                <c:pt idx="1294">
                  <c:v>1989.875</c:v>
                </c:pt>
                <c:pt idx="1295">
                  <c:v>1989.9584</c:v>
                </c:pt>
                <c:pt idx="1296">
                  <c:v>1990.0416</c:v>
                </c:pt>
                <c:pt idx="1297">
                  <c:v>1990.125</c:v>
                </c:pt>
                <c:pt idx="1298">
                  <c:v>1990.2084</c:v>
                </c:pt>
                <c:pt idx="1299">
                  <c:v>1990.2916</c:v>
                </c:pt>
                <c:pt idx="1300">
                  <c:v>1990.375</c:v>
                </c:pt>
                <c:pt idx="1301">
                  <c:v>1990.4584</c:v>
                </c:pt>
                <c:pt idx="1302">
                  <c:v>1990.5416</c:v>
                </c:pt>
                <c:pt idx="1303">
                  <c:v>1990.625</c:v>
                </c:pt>
                <c:pt idx="1304">
                  <c:v>1990.7084</c:v>
                </c:pt>
                <c:pt idx="1305">
                  <c:v>1990.7916</c:v>
                </c:pt>
                <c:pt idx="1306">
                  <c:v>1990.875</c:v>
                </c:pt>
                <c:pt idx="1307">
                  <c:v>1990.9584</c:v>
                </c:pt>
                <c:pt idx="1308">
                  <c:v>1991.0416</c:v>
                </c:pt>
                <c:pt idx="1309">
                  <c:v>1991.125</c:v>
                </c:pt>
                <c:pt idx="1310">
                  <c:v>1991.2084</c:v>
                </c:pt>
                <c:pt idx="1311">
                  <c:v>1991.2916</c:v>
                </c:pt>
                <c:pt idx="1312">
                  <c:v>1991.375</c:v>
                </c:pt>
                <c:pt idx="1313">
                  <c:v>1991.4584</c:v>
                </c:pt>
                <c:pt idx="1314">
                  <c:v>1991.5416</c:v>
                </c:pt>
                <c:pt idx="1315">
                  <c:v>1991.625</c:v>
                </c:pt>
                <c:pt idx="1316">
                  <c:v>1991.7084</c:v>
                </c:pt>
                <c:pt idx="1317">
                  <c:v>1991.7916</c:v>
                </c:pt>
                <c:pt idx="1318">
                  <c:v>1991.875</c:v>
                </c:pt>
                <c:pt idx="1319">
                  <c:v>1991.9584</c:v>
                </c:pt>
                <c:pt idx="1320">
                  <c:v>1992.0416</c:v>
                </c:pt>
                <c:pt idx="1321">
                  <c:v>1992.125</c:v>
                </c:pt>
                <c:pt idx="1322">
                  <c:v>1992.2084</c:v>
                </c:pt>
                <c:pt idx="1323">
                  <c:v>1992.2916</c:v>
                </c:pt>
                <c:pt idx="1324">
                  <c:v>1992.375</c:v>
                </c:pt>
                <c:pt idx="1325">
                  <c:v>1992.4584</c:v>
                </c:pt>
                <c:pt idx="1326">
                  <c:v>1992.5416</c:v>
                </c:pt>
                <c:pt idx="1327">
                  <c:v>1992.625</c:v>
                </c:pt>
                <c:pt idx="1328">
                  <c:v>1992.7084</c:v>
                </c:pt>
                <c:pt idx="1329">
                  <c:v>1992.7916</c:v>
                </c:pt>
                <c:pt idx="1330">
                  <c:v>1992.875</c:v>
                </c:pt>
                <c:pt idx="1331">
                  <c:v>1992.9584</c:v>
                </c:pt>
                <c:pt idx="1332">
                  <c:v>1993.0416</c:v>
                </c:pt>
                <c:pt idx="1333">
                  <c:v>1993.125</c:v>
                </c:pt>
                <c:pt idx="1334">
                  <c:v>1993.2084</c:v>
                </c:pt>
                <c:pt idx="1335">
                  <c:v>1993.2916</c:v>
                </c:pt>
                <c:pt idx="1336">
                  <c:v>1993.375</c:v>
                </c:pt>
                <c:pt idx="1337">
                  <c:v>1993.4584</c:v>
                </c:pt>
                <c:pt idx="1338">
                  <c:v>1993.5416</c:v>
                </c:pt>
                <c:pt idx="1339">
                  <c:v>1993.625</c:v>
                </c:pt>
                <c:pt idx="1340">
                  <c:v>1993.7084</c:v>
                </c:pt>
                <c:pt idx="1341">
                  <c:v>1993.7916</c:v>
                </c:pt>
                <c:pt idx="1342">
                  <c:v>1993.875</c:v>
                </c:pt>
                <c:pt idx="1343">
                  <c:v>1993.9584</c:v>
                </c:pt>
              </c:numCache>
            </c:numRef>
          </c:xVal>
          <c:yVal>
            <c:numRef>
              <c:f>'[52.CASCAIS novo.xlsx]52.rlrdata.txt'!$B$1:$B$1344</c:f>
              <c:numCache>
                <c:formatCode>General</c:formatCode>
                <c:ptCount val="1344"/>
                <c:pt idx="0">
                  <c:v>6845</c:v>
                </c:pt>
                <c:pt idx="1">
                  <c:v>6882</c:v>
                </c:pt>
                <c:pt idx="2">
                  <c:v>6843</c:v>
                </c:pt>
                <c:pt idx="3">
                  <c:v>6801</c:v>
                </c:pt>
                <c:pt idx="4">
                  <c:v>6861</c:v>
                </c:pt>
                <c:pt idx="5">
                  <c:v>6754</c:v>
                </c:pt>
                <c:pt idx="6">
                  <c:v>6773</c:v>
                </c:pt>
                <c:pt idx="7">
                  <c:v>6819</c:v>
                </c:pt>
                <c:pt idx="8">
                  <c:v>6825</c:v>
                </c:pt>
                <c:pt idx="9">
                  <c:v>6870</c:v>
                </c:pt>
                <c:pt idx="10">
                  <c:v>6794</c:v>
                </c:pt>
                <c:pt idx="11">
                  <c:v>6859</c:v>
                </c:pt>
                <c:pt idx="12">
                  <c:v>6839</c:v>
                </c:pt>
                <c:pt idx="13">
                  <c:v>6833</c:v>
                </c:pt>
                <c:pt idx="14">
                  <c:v>6919</c:v>
                </c:pt>
                <c:pt idx="15">
                  <c:v>6832</c:v>
                </c:pt>
                <c:pt idx="16">
                  <c:v>6857</c:v>
                </c:pt>
                <c:pt idx="17">
                  <c:v>6792</c:v>
                </c:pt>
                <c:pt idx="18">
                  <c:v>6737</c:v>
                </c:pt>
                <c:pt idx="19">
                  <c:v>6804</c:v>
                </c:pt>
                <c:pt idx="20">
                  <c:v>6799</c:v>
                </c:pt>
                <c:pt idx="21">
                  <c:v>6826</c:v>
                </c:pt>
                <c:pt idx="22">
                  <c:v>6805</c:v>
                </c:pt>
                <c:pt idx="23">
                  <c:v>6822</c:v>
                </c:pt>
                <c:pt idx="24">
                  <c:v>6845</c:v>
                </c:pt>
                <c:pt idx="25">
                  <c:v>6873</c:v>
                </c:pt>
                <c:pt idx="26">
                  <c:v>6898</c:v>
                </c:pt>
                <c:pt idx="27">
                  <c:v>6977</c:v>
                </c:pt>
                <c:pt idx="28">
                  <c:v>6842</c:v>
                </c:pt>
                <c:pt idx="29">
                  <c:v>6847</c:v>
                </c:pt>
                <c:pt idx="30">
                  <c:v>6881</c:v>
                </c:pt>
                <c:pt idx="31">
                  <c:v>6932</c:v>
                </c:pt>
                <c:pt idx="32">
                  <c:v>6867</c:v>
                </c:pt>
                <c:pt idx="33">
                  <c:v>6862</c:v>
                </c:pt>
                <c:pt idx="34">
                  <c:v>6911</c:v>
                </c:pt>
                <c:pt idx="35">
                  <c:v>6803</c:v>
                </c:pt>
                <c:pt idx="36">
                  <c:v>6895</c:v>
                </c:pt>
                <c:pt idx="37">
                  <c:v>6884</c:v>
                </c:pt>
                <c:pt idx="38">
                  <c:v>6909</c:v>
                </c:pt>
                <c:pt idx="39">
                  <c:v>6813</c:v>
                </c:pt>
                <c:pt idx="40">
                  <c:v>6850</c:v>
                </c:pt>
                <c:pt idx="41">
                  <c:v>6858</c:v>
                </c:pt>
                <c:pt idx="42">
                  <c:v>6846</c:v>
                </c:pt>
                <c:pt idx="43">
                  <c:v>6870</c:v>
                </c:pt>
                <c:pt idx="44">
                  <c:v>6856</c:v>
                </c:pt>
                <c:pt idx="45">
                  <c:v>6907</c:v>
                </c:pt>
                <c:pt idx="46">
                  <c:v>6955</c:v>
                </c:pt>
                <c:pt idx="47">
                  <c:v>6929</c:v>
                </c:pt>
                <c:pt idx="48">
                  <c:v>6880</c:v>
                </c:pt>
                <c:pt idx="49">
                  <c:v>6876</c:v>
                </c:pt>
                <c:pt idx="50">
                  <c:v>6915</c:v>
                </c:pt>
                <c:pt idx="51">
                  <c:v>6931</c:v>
                </c:pt>
                <c:pt idx="52">
                  <c:v>6948</c:v>
                </c:pt>
                <c:pt idx="53">
                  <c:v>6904</c:v>
                </c:pt>
                <c:pt idx="54">
                  <c:v>6879</c:v>
                </c:pt>
                <c:pt idx="55">
                  <c:v>6875</c:v>
                </c:pt>
                <c:pt idx="56">
                  <c:v>6900</c:v>
                </c:pt>
                <c:pt idx="57">
                  <c:v>6878</c:v>
                </c:pt>
                <c:pt idx="58">
                  <c:v>6900</c:v>
                </c:pt>
                <c:pt idx="59">
                  <c:v>6934</c:v>
                </c:pt>
                <c:pt idx="60">
                  <c:v>6914</c:v>
                </c:pt>
                <c:pt idx="61">
                  <c:v>6886</c:v>
                </c:pt>
                <c:pt idx="62">
                  <c:v>6943</c:v>
                </c:pt>
                <c:pt idx="63">
                  <c:v>6914</c:v>
                </c:pt>
                <c:pt idx="64">
                  <c:v>6927</c:v>
                </c:pt>
                <c:pt idx="65">
                  <c:v>6949</c:v>
                </c:pt>
                <c:pt idx="66">
                  <c:v>6915</c:v>
                </c:pt>
                <c:pt idx="67">
                  <c:v>6924</c:v>
                </c:pt>
                <c:pt idx="68">
                  <c:v>6911</c:v>
                </c:pt>
                <c:pt idx="69">
                  <c:v>6943</c:v>
                </c:pt>
                <c:pt idx="70">
                  <c:v>6993</c:v>
                </c:pt>
                <c:pt idx="71">
                  <c:v>6937</c:v>
                </c:pt>
                <c:pt idx="72">
                  <c:v>6889</c:v>
                </c:pt>
                <c:pt idx="73">
                  <c:v>6897</c:v>
                </c:pt>
                <c:pt idx="74">
                  <c:v>6921</c:v>
                </c:pt>
                <c:pt idx="75">
                  <c:v>6918</c:v>
                </c:pt>
                <c:pt idx="76">
                  <c:v>6882</c:v>
                </c:pt>
                <c:pt idx="77">
                  <c:v>6836</c:v>
                </c:pt>
                <c:pt idx="78">
                  <c:v>6834</c:v>
                </c:pt>
                <c:pt idx="79">
                  <c:v>6856</c:v>
                </c:pt>
                <c:pt idx="80">
                  <c:v>6914</c:v>
                </c:pt>
                <c:pt idx="81">
                  <c:v>6964</c:v>
                </c:pt>
                <c:pt idx="82">
                  <c:v>6963</c:v>
                </c:pt>
                <c:pt idx="83">
                  <c:v>7001</c:v>
                </c:pt>
                <c:pt idx="84">
                  <c:v>6842</c:v>
                </c:pt>
                <c:pt idx="85">
                  <c:v>6832</c:v>
                </c:pt>
                <c:pt idx="86">
                  <c:v>6891</c:v>
                </c:pt>
                <c:pt idx="87">
                  <c:v>6833</c:v>
                </c:pt>
                <c:pt idx="88">
                  <c:v>6867</c:v>
                </c:pt>
                <c:pt idx="89">
                  <c:v>6871</c:v>
                </c:pt>
                <c:pt idx="90">
                  <c:v>6841</c:v>
                </c:pt>
                <c:pt idx="91">
                  <c:v>6804</c:v>
                </c:pt>
                <c:pt idx="92">
                  <c:v>6808</c:v>
                </c:pt>
                <c:pt idx="93">
                  <c:v>6844</c:v>
                </c:pt>
                <c:pt idx="94">
                  <c:v>6905</c:v>
                </c:pt>
                <c:pt idx="95">
                  <c:v>6862</c:v>
                </c:pt>
                <c:pt idx="96">
                  <c:v>6802</c:v>
                </c:pt>
                <c:pt idx="97">
                  <c:v>6867</c:v>
                </c:pt>
                <c:pt idx="98">
                  <c:v>6868</c:v>
                </c:pt>
                <c:pt idx="99">
                  <c:v>6866</c:v>
                </c:pt>
                <c:pt idx="100">
                  <c:v>6896</c:v>
                </c:pt>
                <c:pt idx="101">
                  <c:v>6830</c:v>
                </c:pt>
                <c:pt idx="102">
                  <c:v>6801</c:v>
                </c:pt>
                <c:pt idx="103">
                  <c:v>6889</c:v>
                </c:pt>
                <c:pt idx="104">
                  <c:v>6896</c:v>
                </c:pt>
                <c:pt idx="105">
                  <c:v>6907</c:v>
                </c:pt>
                <c:pt idx="106">
                  <c:v>6859</c:v>
                </c:pt>
                <c:pt idx="107">
                  <c:v>6951</c:v>
                </c:pt>
                <c:pt idx="108">
                  <c:v>6898</c:v>
                </c:pt>
                <c:pt idx="109">
                  <c:v>6824</c:v>
                </c:pt>
                <c:pt idx="110">
                  <c:v>6947</c:v>
                </c:pt>
                <c:pt idx="111">
                  <c:v>6898</c:v>
                </c:pt>
                <c:pt idx="112">
                  <c:v>6878</c:v>
                </c:pt>
                <c:pt idx="113">
                  <c:v>6908</c:v>
                </c:pt>
                <c:pt idx="114">
                  <c:v>6903</c:v>
                </c:pt>
                <c:pt idx="115">
                  <c:v>6877</c:v>
                </c:pt>
                <c:pt idx="116">
                  <c:v>6855</c:v>
                </c:pt>
                <c:pt idx="117">
                  <c:v>6922</c:v>
                </c:pt>
                <c:pt idx="118">
                  <c:v>7010</c:v>
                </c:pt>
                <c:pt idx="119">
                  <c:v>6875</c:v>
                </c:pt>
                <c:pt idx="120">
                  <c:v>6928</c:v>
                </c:pt>
                <c:pt idx="121">
                  <c:v>6973</c:v>
                </c:pt>
                <c:pt idx="122">
                  <c:v>7031</c:v>
                </c:pt>
                <c:pt idx="123">
                  <c:v>6940</c:v>
                </c:pt>
                <c:pt idx="124">
                  <c:v>6891</c:v>
                </c:pt>
                <c:pt idx="125">
                  <c:v>6865</c:v>
                </c:pt>
                <c:pt idx="126">
                  <c:v>6799</c:v>
                </c:pt>
                <c:pt idx="127">
                  <c:v>6846</c:v>
                </c:pt>
                <c:pt idx="128">
                  <c:v>6818</c:v>
                </c:pt>
                <c:pt idx="129">
                  <c:v>6912</c:v>
                </c:pt>
                <c:pt idx="130">
                  <c:v>6869</c:v>
                </c:pt>
                <c:pt idx="131">
                  <c:v>6818</c:v>
                </c:pt>
                <c:pt idx="132">
                  <c:v>6900</c:v>
                </c:pt>
                <c:pt idx="133">
                  <c:v>6826</c:v>
                </c:pt>
                <c:pt idx="134">
                  <c:v>6955</c:v>
                </c:pt>
                <c:pt idx="135">
                  <c:v>6984</c:v>
                </c:pt>
                <c:pt idx="136">
                  <c:v>6990</c:v>
                </c:pt>
                <c:pt idx="137">
                  <c:v>6892</c:v>
                </c:pt>
                <c:pt idx="138">
                  <c:v>6855</c:v>
                </c:pt>
                <c:pt idx="139">
                  <c:v>6895</c:v>
                </c:pt>
                <c:pt idx="140">
                  <c:v>6938</c:v>
                </c:pt>
                <c:pt idx="141">
                  <c:v>6896</c:v>
                </c:pt>
                <c:pt idx="142">
                  <c:v>6940</c:v>
                </c:pt>
                <c:pt idx="143">
                  <c:v>6899</c:v>
                </c:pt>
                <c:pt idx="144">
                  <c:v>6921</c:v>
                </c:pt>
                <c:pt idx="145">
                  <c:v>6897</c:v>
                </c:pt>
                <c:pt idx="146">
                  <c:v>6892</c:v>
                </c:pt>
                <c:pt idx="147">
                  <c:v>6888</c:v>
                </c:pt>
                <c:pt idx="148">
                  <c:v>6854</c:v>
                </c:pt>
                <c:pt idx="149">
                  <c:v>6846</c:v>
                </c:pt>
                <c:pt idx="150">
                  <c:v>6826</c:v>
                </c:pt>
                <c:pt idx="151">
                  <c:v>6877</c:v>
                </c:pt>
                <c:pt idx="152">
                  <c:v>6892</c:v>
                </c:pt>
                <c:pt idx="153">
                  <c:v>6946</c:v>
                </c:pt>
                <c:pt idx="154">
                  <c:v>6946</c:v>
                </c:pt>
                <c:pt idx="155">
                  <c:v>6901</c:v>
                </c:pt>
                <c:pt idx="156">
                  <c:v>6925</c:v>
                </c:pt>
                <c:pt idx="157">
                  <c:v>7043</c:v>
                </c:pt>
                <c:pt idx="158">
                  <c:v>6887</c:v>
                </c:pt>
                <c:pt idx="159">
                  <c:v>6904</c:v>
                </c:pt>
                <c:pt idx="160">
                  <c:v>6895</c:v>
                </c:pt>
                <c:pt idx="161">
                  <c:v>6915</c:v>
                </c:pt>
                <c:pt idx="162">
                  <c:v>6915</c:v>
                </c:pt>
                <c:pt idx="163">
                  <c:v>6925</c:v>
                </c:pt>
                <c:pt idx="164">
                  <c:v>7067</c:v>
                </c:pt>
                <c:pt idx="165">
                  <c:v>7035</c:v>
                </c:pt>
                <c:pt idx="166">
                  <c:v>6990</c:v>
                </c:pt>
                <c:pt idx="167">
                  <c:v>6993</c:v>
                </c:pt>
                <c:pt idx="168">
                  <c:v>6942</c:v>
                </c:pt>
                <c:pt idx="169">
                  <c:v>6875</c:v>
                </c:pt>
                <c:pt idx="170">
                  <c:v>6805</c:v>
                </c:pt>
                <c:pt idx="171">
                  <c:v>6854</c:v>
                </c:pt>
                <c:pt idx="172">
                  <c:v>6896</c:v>
                </c:pt>
                <c:pt idx="173">
                  <c:v>6896</c:v>
                </c:pt>
                <c:pt idx="174">
                  <c:v>6892</c:v>
                </c:pt>
                <c:pt idx="175">
                  <c:v>6878</c:v>
                </c:pt>
                <c:pt idx="176">
                  <c:v>6852</c:v>
                </c:pt>
                <c:pt idx="177">
                  <c:v>6912</c:v>
                </c:pt>
                <c:pt idx="178">
                  <c:v>6902</c:v>
                </c:pt>
                <c:pt idx="179">
                  <c:v>6832</c:v>
                </c:pt>
                <c:pt idx="180">
                  <c:v>6905</c:v>
                </c:pt>
                <c:pt idx="181">
                  <c:v>6751</c:v>
                </c:pt>
                <c:pt idx="182">
                  <c:v>6786</c:v>
                </c:pt>
                <c:pt idx="183">
                  <c:v>6805</c:v>
                </c:pt>
                <c:pt idx="184">
                  <c:v>6961</c:v>
                </c:pt>
                <c:pt idx="185">
                  <c:v>6899</c:v>
                </c:pt>
                <c:pt idx="186">
                  <c:v>6890</c:v>
                </c:pt>
                <c:pt idx="187">
                  <c:v>6866</c:v>
                </c:pt>
                <c:pt idx="188">
                  <c:v>6848</c:v>
                </c:pt>
                <c:pt idx="189">
                  <c:v>6992</c:v>
                </c:pt>
                <c:pt idx="190">
                  <c:v>6978</c:v>
                </c:pt>
                <c:pt idx="191">
                  <c:v>6870</c:v>
                </c:pt>
                <c:pt idx="192">
                  <c:v>6841</c:v>
                </c:pt>
                <c:pt idx="193">
                  <c:v>6794</c:v>
                </c:pt>
                <c:pt idx="194">
                  <c:v>6876</c:v>
                </c:pt>
                <c:pt idx="195">
                  <c:v>6878</c:v>
                </c:pt>
                <c:pt idx="196">
                  <c:v>6916</c:v>
                </c:pt>
                <c:pt idx="197">
                  <c:v>6881</c:v>
                </c:pt>
                <c:pt idx="198">
                  <c:v>6912</c:v>
                </c:pt>
                <c:pt idx="199">
                  <c:v>6889</c:v>
                </c:pt>
                <c:pt idx="200">
                  <c:v>6942</c:v>
                </c:pt>
                <c:pt idx="201">
                  <c:v>6944</c:v>
                </c:pt>
                <c:pt idx="202">
                  <c:v>6954</c:v>
                </c:pt>
                <c:pt idx="203">
                  <c:v>6837</c:v>
                </c:pt>
                <c:pt idx="204">
                  <c:v>6841</c:v>
                </c:pt>
                <c:pt idx="205">
                  <c:v>6966</c:v>
                </c:pt>
                <c:pt idx="206">
                  <c:v>6944</c:v>
                </c:pt>
                <c:pt idx="207">
                  <c:v>6886</c:v>
                </c:pt>
                <c:pt idx="208">
                  <c:v>6955</c:v>
                </c:pt>
                <c:pt idx="209">
                  <c:v>6976</c:v>
                </c:pt>
                <c:pt idx="210">
                  <c:v>6932</c:v>
                </c:pt>
                <c:pt idx="211">
                  <c:v>6989</c:v>
                </c:pt>
                <c:pt idx="212">
                  <c:v>6973</c:v>
                </c:pt>
                <c:pt idx="213">
                  <c:v>7014</c:v>
                </c:pt>
                <c:pt idx="214">
                  <c:v>6948</c:v>
                </c:pt>
                <c:pt idx="215">
                  <c:v>6862</c:v>
                </c:pt>
                <c:pt idx="216">
                  <c:v>6851</c:v>
                </c:pt>
                <c:pt idx="217">
                  <c:v>6904</c:v>
                </c:pt>
                <c:pt idx="218">
                  <c:v>6984</c:v>
                </c:pt>
                <c:pt idx="219">
                  <c:v>6864</c:v>
                </c:pt>
                <c:pt idx="220">
                  <c:v>6936</c:v>
                </c:pt>
                <c:pt idx="221">
                  <c:v>6923</c:v>
                </c:pt>
                <c:pt idx="222">
                  <c:v>6939</c:v>
                </c:pt>
                <c:pt idx="223">
                  <c:v>6927</c:v>
                </c:pt>
                <c:pt idx="224">
                  <c:v>6949</c:v>
                </c:pt>
                <c:pt idx="225">
                  <c:v>6929</c:v>
                </c:pt>
                <c:pt idx="226">
                  <c:v>6900</c:v>
                </c:pt>
                <c:pt idx="227">
                  <c:v>6819</c:v>
                </c:pt>
                <c:pt idx="228">
                  <c:v>6868</c:v>
                </c:pt>
                <c:pt idx="229">
                  <c:v>6881</c:v>
                </c:pt>
                <c:pt idx="230">
                  <c:v>6879</c:v>
                </c:pt>
                <c:pt idx="231">
                  <c:v>6939</c:v>
                </c:pt>
                <c:pt idx="232">
                  <c:v>6942</c:v>
                </c:pt>
                <c:pt idx="233">
                  <c:v>6951</c:v>
                </c:pt>
                <c:pt idx="234">
                  <c:v>6935</c:v>
                </c:pt>
                <c:pt idx="235">
                  <c:v>6942</c:v>
                </c:pt>
                <c:pt idx="236">
                  <c:v>6955</c:v>
                </c:pt>
                <c:pt idx="237">
                  <c:v>6925</c:v>
                </c:pt>
                <c:pt idx="238">
                  <c:v>7008</c:v>
                </c:pt>
                <c:pt idx="239">
                  <c:v>6923</c:v>
                </c:pt>
                <c:pt idx="240">
                  <c:v>6876</c:v>
                </c:pt>
                <c:pt idx="241">
                  <c:v>6981</c:v>
                </c:pt>
                <c:pt idx="242">
                  <c:v>6848</c:v>
                </c:pt>
                <c:pt idx="243">
                  <c:v>6896</c:v>
                </c:pt>
                <c:pt idx="244">
                  <c:v>6827</c:v>
                </c:pt>
                <c:pt idx="245">
                  <c:v>6967</c:v>
                </c:pt>
                <c:pt idx="246">
                  <c:v>6930</c:v>
                </c:pt>
                <c:pt idx="247">
                  <c:v>6938</c:v>
                </c:pt>
                <c:pt idx="248">
                  <c:v>6941</c:v>
                </c:pt>
                <c:pt idx="249">
                  <c:v>7000</c:v>
                </c:pt>
                <c:pt idx="250">
                  <c:v>7043</c:v>
                </c:pt>
                <c:pt idx="251">
                  <c:v>6926</c:v>
                </c:pt>
                <c:pt idx="252">
                  <c:v>7033</c:v>
                </c:pt>
                <c:pt idx="253">
                  <c:v>6790</c:v>
                </c:pt>
                <c:pt idx="254">
                  <c:v>6802</c:v>
                </c:pt>
                <c:pt idx="255">
                  <c:v>6925</c:v>
                </c:pt>
                <c:pt idx="256">
                  <c:v>6866</c:v>
                </c:pt>
                <c:pt idx="257">
                  <c:v>6866</c:v>
                </c:pt>
                <c:pt idx="258">
                  <c:v>6861</c:v>
                </c:pt>
                <c:pt idx="259">
                  <c:v>6869</c:v>
                </c:pt>
                <c:pt idx="260">
                  <c:v>6876</c:v>
                </c:pt>
                <c:pt idx="261">
                  <c:v>6896</c:v>
                </c:pt>
                <c:pt idx="262">
                  <c:v>6885</c:v>
                </c:pt>
                <c:pt idx="263">
                  <c:v>6884</c:v>
                </c:pt>
                <c:pt idx="264">
                  <c:v>6763</c:v>
                </c:pt>
                <c:pt idx="265">
                  <c:v>6844</c:v>
                </c:pt>
                <c:pt idx="266">
                  <c:v>6875</c:v>
                </c:pt>
                <c:pt idx="267">
                  <c:v>6829</c:v>
                </c:pt>
                <c:pt idx="268">
                  <c:v>6857</c:v>
                </c:pt>
                <c:pt idx="269">
                  <c:v>6872</c:v>
                </c:pt>
                <c:pt idx="270">
                  <c:v>6838</c:v>
                </c:pt>
                <c:pt idx="271">
                  <c:v>6855</c:v>
                </c:pt>
                <c:pt idx="272">
                  <c:v>6915</c:v>
                </c:pt>
                <c:pt idx="273">
                  <c:v>6958</c:v>
                </c:pt>
                <c:pt idx="274">
                  <c:v>6954</c:v>
                </c:pt>
                <c:pt idx="275">
                  <c:v>6853</c:v>
                </c:pt>
                <c:pt idx="276">
                  <c:v>6810</c:v>
                </c:pt>
                <c:pt idx="277">
                  <c:v>6776</c:v>
                </c:pt>
                <c:pt idx="278">
                  <c:v>6784</c:v>
                </c:pt>
                <c:pt idx="279">
                  <c:v>6877</c:v>
                </c:pt>
                <c:pt idx="280">
                  <c:v>6862</c:v>
                </c:pt>
                <c:pt idx="281">
                  <c:v>6856</c:v>
                </c:pt>
                <c:pt idx="282">
                  <c:v>6842</c:v>
                </c:pt>
                <c:pt idx="283">
                  <c:v>6876</c:v>
                </c:pt>
                <c:pt idx="284">
                  <c:v>6893</c:v>
                </c:pt>
                <c:pt idx="285">
                  <c:v>6984</c:v>
                </c:pt>
                <c:pt idx="286">
                  <c:v>6925</c:v>
                </c:pt>
                <c:pt idx="287">
                  <c:v>6826</c:v>
                </c:pt>
                <c:pt idx="288">
                  <c:v>6854</c:v>
                </c:pt>
                <c:pt idx="289">
                  <c:v>6783</c:v>
                </c:pt>
                <c:pt idx="290">
                  <c:v>6933</c:v>
                </c:pt>
                <c:pt idx="291">
                  <c:v>6888</c:v>
                </c:pt>
                <c:pt idx="292">
                  <c:v>6920</c:v>
                </c:pt>
                <c:pt idx="293">
                  <c:v>6903</c:v>
                </c:pt>
                <c:pt idx="294">
                  <c:v>6874</c:v>
                </c:pt>
                <c:pt idx="295">
                  <c:v>6866</c:v>
                </c:pt>
                <c:pt idx="296">
                  <c:v>6925</c:v>
                </c:pt>
                <c:pt idx="297">
                  <c:v>6969</c:v>
                </c:pt>
                <c:pt idx="298">
                  <c:v>6898</c:v>
                </c:pt>
                <c:pt idx="299">
                  <c:v>6817</c:v>
                </c:pt>
                <c:pt idx="300">
                  <c:v>6813</c:v>
                </c:pt>
                <c:pt idx="301">
                  <c:v>6800</c:v>
                </c:pt>
                <c:pt idx="302">
                  <c:v>6750</c:v>
                </c:pt>
                <c:pt idx="303">
                  <c:v>6774</c:v>
                </c:pt>
                <c:pt idx="304">
                  <c:v>6918</c:v>
                </c:pt>
                <c:pt idx="305">
                  <c:v>6850</c:v>
                </c:pt>
                <c:pt idx="306">
                  <c:v>6849</c:v>
                </c:pt>
                <c:pt idx="307">
                  <c:v>6908</c:v>
                </c:pt>
                <c:pt idx="308">
                  <c:v>6960</c:v>
                </c:pt>
                <c:pt idx="309">
                  <c:v>6934</c:v>
                </c:pt>
                <c:pt idx="310">
                  <c:v>7003</c:v>
                </c:pt>
                <c:pt idx="311">
                  <c:v>6908</c:v>
                </c:pt>
                <c:pt idx="312">
                  <c:v>6917</c:v>
                </c:pt>
                <c:pt idx="313">
                  <c:v>6817</c:v>
                </c:pt>
                <c:pt idx="314">
                  <c:v>6818</c:v>
                </c:pt>
                <c:pt idx="315">
                  <c:v>6883</c:v>
                </c:pt>
                <c:pt idx="316">
                  <c:v>6826</c:v>
                </c:pt>
                <c:pt idx="317">
                  <c:v>6881</c:v>
                </c:pt>
                <c:pt idx="318">
                  <c:v>6824</c:v>
                </c:pt>
                <c:pt idx="319">
                  <c:v>6868</c:v>
                </c:pt>
                <c:pt idx="320">
                  <c:v>6884</c:v>
                </c:pt>
                <c:pt idx="321">
                  <c:v>6929</c:v>
                </c:pt>
                <c:pt idx="322">
                  <c:v>6999</c:v>
                </c:pt>
                <c:pt idx="323">
                  <c:v>6896</c:v>
                </c:pt>
                <c:pt idx="324">
                  <c:v>6839</c:v>
                </c:pt>
                <c:pt idx="325">
                  <c:v>6866</c:v>
                </c:pt>
                <c:pt idx="326">
                  <c:v>6922</c:v>
                </c:pt>
                <c:pt idx="327">
                  <c:v>6876</c:v>
                </c:pt>
                <c:pt idx="328">
                  <c:v>6853</c:v>
                </c:pt>
                <c:pt idx="329">
                  <c:v>6806</c:v>
                </c:pt>
                <c:pt idx="330">
                  <c:v>6873</c:v>
                </c:pt>
                <c:pt idx="331">
                  <c:v>6904</c:v>
                </c:pt>
                <c:pt idx="332">
                  <c:v>6903</c:v>
                </c:pt>
                <c:pt idx="333">
                  <c:v>6912</c:v>
                </c:pt>
                <c:pt idx="334">
                  <c:v>7012</c:v>
                </c:pt>
                <c:pt idx="335">
                  <c:v>6967</c:v>
                </c:pt>
                <c:pt idx="336">
                  <c:v>6862</c:v>
                </c:pt>
                <c:pt idx="337">
                  <c:v>6784</c:v>
                </c:pt>
                <c:pt idx="338">
                  <c:v>6810</c:v>
                </c:pt>
                <c:pt idx="339">
                  <c:v>6831</c:v>
                </c:pt>
                <c:pt idx="340">
                  <c:v>6893</c:v>
                </c:pt>
                <c:pt idx="341">
                  <c:v>6871</c:v>
                </c:pt>
                <c:pt idx="342">
                  <c:v>6881</c:v>
                </c:pt>
                <c:pt idx="343">
                  <c:v>6838</c:v>
                </c:pt>
                <c:pt idx="344">
                  <c:v>6926</c:v>
                </c:pt>
                <c:pt idx="345">
                  <c:v>6961</c:v>
                </c:pt>
                <c:pt idx="346">
                  <c:v>6910</c:v>
                </c:pt>
                <c:pt idx="347">
                  <c:v>6913</c:v>
                </c:pt>
                <c:pt idx="348">
                  <c:v>6849</c:v>
                </c:pt>
                <c:pt idx="349">
                  <c:v>6839</c:v>
                </c:pt>
                <c:pt idx="350">
                  <c:v>6861</c:v>
                </c:pt>
                <c:pt idx="351">
                  <c:v>6867</c:v>
                </c:pt>
                <c:pt idx="352">
                  <c:v>6869</c:v>
                </c:pt>
                <c:pt idx="353">
                  <c:v>6858</c:v>
                </c:pt>
                <c:pt idx="354">
                  <c:v>6884</c:v>
                </c:pt>
                <c:pt idx="355">
                  <c:v>6870</c:v>
                </c:pt>
                <c:pt idx="356">
                  <c:v>6903</c:v>
                </c:pt>
                <c:pt idx="357">
                  <c:v>6938</c:v>
                </c:pt>
                <c:pt idx="358">
                  <c:v>6882</c:v>
                </c:pt>
                <c:pt idx="359">
                  <c:v>6943</c:v>
                </c:pt>
                <c:pt idx="384">
                  <c:v>6823</c:v>
                </c:pt>
                <c:pt idx="385">
                  <c:v>6782</c:v>
                </c:pt>
                <c:pt idx="386">
                  <c:v>6712</c:v>
                </c:pt>
                <c:pt idx="387">
                  <c:v>6864</c:v>
                </c:pt>
                <c:pt idx="388">
                  <c:v>6882</c:v>
                </c:pt>
                <c:pt idx="389">
                  <c:v>6853</c:v>
                </c:pt>
                <c:pt idx="390">
                  <c:v>6836</c:v>
                </c:pt>
                <c:pt idx="391">
                  <c:v>6845</c:v>
                </c:pt>
                <c:pt idx="392">
                  <c:v>6897</c:v>
                </c:pt>
                <c:pt idx="393">
                  <c:v>6919</c:v>
                </c:pt>
                <c:pt idx="394">
                  <c:v>6925</c:v>
                </c:pt>
                <c:pt idx="395">
                  <c:v>6804</c:v>
                </c:pt>
                <c:pt idx="396">
                  <c:v>6758</c:v>
                </c:pt>
                <c:pt idx="397">
                  <c:v>6826</c:v>
                </c:pt>
                <c:pt idx="398">
                  <c:v>6883</c:v>
                </c:pt>
                <c:pt idx="399">
                  <c:v>6757</c:v>
                </c:pt>
                <c:pt idx="400">
                  <c:v>6897</c:v>
                </c:pt>
                <c:pt idx="401">
                  <c:v>6817</c:v>
                </c:pt>
                <c:pt idx="402">
                  <c:v>6866</c:v>
                </c:pt>
                <c:pt idx="403">
                  <c:v>6959</c:v>
                </c:pt>
                <c:pt idx="404">
                  <c:v>6892</c:v>
                </c:pt>
                <c:pt idx="405">
                  <c:v>6829</c:v>
                </c:pt>
                <c:pt idx="406">
                  <c:v>6885</c:v>
                </c:pt>
                <c:pt idx="407">
                  <c:v>6947</c:v>
                </c:pt>
                <c:pt idx="420">
                  <c:v>6934</c:v>
                </c:pt>
                <c:pt idx="421">
                  <c:v>6923</c:v>
                </c:pt>
                <c:pt idx="422">
                  <c:v>6837</c:v>
                </c:pt>
                <c:pt idx="423">
                  <c:v>6872</c:v>
                </c:pt>
                <c:pt idx="424">
                  <c:v>6901</c:v>
                </c:pt>
                <c:pt idx="425">
                  <c:v>6838</c:v>
                </c:pt>
                <c:pt idx="426">
                  <c:v>6882</c:v>
                </c:pt>
                <c:pt idx="427">
                  <c:v>6856</c:v>
                </c:pt>
                <c:pt idx="428">
                  <c:v>6849</c:v>
                </c:pt>
                <c:pt idx="429">
                  <c:v>6871</c:v>
                </c:pt>
                <c:pt idx="430">
                  <c:v>6842</c:v>
                </c:pt>
                <c:pt idx="431">
                  <c:v>6877</c:v>
                </c:pt>
                <c:pt idx="432">
                  <c:v>6916</c:v>
                </c:pt>
                <c:pt idx="433">
                  <c:v>6848</c:v>
                </c:pt>
                <c:pt idx="434">
                  <c:v>6822</c:v>
                </c:pt>
                <c:pt idx="435">
                  <c:v>6868</c:v>
                </c:pt>
                <c:pt idx="436">
                  <c:v>6848</c:v>
                </c:pt>
                <c:pt idx="437">
                  <c:v>6867</c:v>
                </c:pt>
                <c:pt idx="438">
                  <c:v>6859</c:v>
                </c:pt>
                <c:pt idx="439">
                  <c:v>6888</c:v>
                </c:pt>
                <c:pt idx="440">
                  <c:v>6870</c:v>
                </c:pt>
                <c:pt idx="441">
                  <c:v>6845</c:v>
                </c:pt>
                <c:pt idx="442">
                  <c:v>6889</c:v>
                </c:pt>
                <c:pt idx="443">
                  <c:v>6772</c:v>
                </c:pt>
                <c:pt idx="444">
                  <c:v>6790</c:v>
                </c:pt>
                <c:pt idx="445">
                  <c:v>6884</c:v>
                </c:pt>
                <c:pt idx="446">
                  <c:v>6799</c:v>
                </c:pt>
                <c:pt idx="447">
                  <c:v>6825</c:v>
                </c:pt>
                <c:pt idx="448">
                  <c:v>6819</c:v>
                </c:pt>
                <c:pt idx="449">
                  <c:v>6849</c:v>
                </c:pt>
                <c:pt idx="450">
                  <c:v>6860</c:v>
                </c:pt>
                <c:pt idx="451">
                  <c:v>6874</c:v>
                </c:pt>
                <c:pt idx="452">
                  <c:v>6923</c:v>
                </c:pt>
                <c:pt idx="453">
                  <c:v>6902</c:v>
                </c:pt>
                <c:pt idx="454">
                  <c:v>6947</c:v>
                </c:pt>
                <c:pt idx="455">
                  <c:v>6802</c:v>
                </c:pt>
                <c:pt idx="456">
                  <c:v>6808</c:v>
                </c:pt>
                <c:pt idx="457">
                  <c:v>6884</c:v>
                </c:pt>
                <c:pt idx="458">
                  <c:v>6785</c:v>
                </c:pt>
                <c:pt idx="459">
                  <c:v>6869</c:v>
                </c:pt>
                <c:pt idx="460">
                  <c:v>6904</c:v>
                </c:pt>
                <c:pt idx="461">
                  <c:v>6846</c:v>
                </c:pt>
                <c:pt idx="462">
                  <c:v>6817</c:v>
                </c:pt>
                <c:pt idx="463">
                  <c:v>6866</c:v>
                </c:pt>
                <c:pt idx="464">
                  <c:v>6890</c:v>
                </c:pt>
                <c:pt idx="465">
                  <c:v>6910</c:v>
                </c:pt>
                <c:pt idx="466">
                  <c:v>6913</c:v>
                </c:pt>
                <c:pt idx="467">
                  <c:v>6913</c:v>
                </c:pt>
                <c:pt idx="468">
                  <c:v>6809</c:v>
                </c:pt>
                <c:pt idx="469">
                  <c:v>6845</c:v>
                </c:pt>
                <c:pt idx="470">
                  <c:v>6806</c:v>
                </c:pt>
                <c:pt idx="471">
                  <c:v>6848</c:v>
                </c:pt>
                <c:pt idx="472">
                  <c:v>6833</c:v>
                </c:pt>
                <c:pt idx="473">
                  <c:v>6867</c:v>
                </c:pt>
                <c:pt idx="474">
                  <c:v>6864</c:v>
                </c:pt>
                <c:pt idx="475">
                  <c:v>6849</c:v>
                </c:pt>
                <c:pt idx="476">
                  <c:v>6905</c:v>
                </c:pt>
                <c:pt idx="477">
                  <c:v>7004</c:v>
                </c:pt>
                <c:pt idx="478">
                  <c:v>6965</c:v>
                </c:pt>
                <c:pt idx="479">
                  <c:v>6808</c:v>
                </c:pt>
                <c:pt idx="480">
                  <c:v>6777</c:v>
                </c:pt>
                <c:pt idx="481">
                  <c:v>6814</c:v>
                </c:pt>
                <c:pt idx="482">
                  <c:v>6841</c:v>
                </c:pt>
                <c:pt idx="483">
                  <c:v>6784</c:v>
                </c:pt>
                <c:pt idx="484">
                  <c:v>6832</c:v>
                </c:pt>
                <c:pt idx="485">
                  <c:v>6874</c:v>
                </c:pt>
                <c:pt idx="486">
                  <c:v>6808</c:v>
                </c:pt>
                <c:pt idx="487">
                  <c:v>6860</c:v>
                </c:pt>
                <c:pt idx="488">
                  <c:v>6868</c:v>
                </c:pt>
                <c:pt idx="489">
                  <c:v>7034</c:v>
                </c:pt>
                <c:pt idx="490">
                  <c:v>6935</c:v>
                </c:pt>
                <c:pt idx="491">
                  <c:v>6870</c:v>
                </c:pt>
                <c:pt idx="492">
                  <c:v>6747</c:v>
                </c:pt>
                <c:pt idx="493">
                  <c:v>6786</c:v>
                </c:pt>
                <c:pt idx="494">
                  <c:v>6856</c:v>
                </c:pt>
                <c:pt idx="495">
                  <c:v>6884</c:v>
                </c:pt>
                <c:pt idx="496">
                  <c:v>6874</c:v>
                </c:pt>
                <c:pt idx="497">
                  <c:v>6871</c:v>
                </c:pt>
                <c:pt idx="498">
                  <c:v>6862</c:v>
                </c:pt>
                <c:pt idx="499">
                  <c:v>6879</c:v>
                </c:pt>
                <c:pt idx="500">
                  <c:v>6845</c:v>
                </c:pt>
                <c:pt idx="501">
                  <c:v>6940</c:v>
                </c:pt>
                <c:pt idx="502">
                  <c:v>6916</c:v>
                </c:pt>
                <c:pt idx="503">
                  <c:v>6813</c:v>
                </c:pt>
                <c:pt idx="504">
                  <c:v>6838</c:v>
                </c:pt>
                <c:pt idx="505">
                  <c:v>6908</c:v>
                </c:pt>
                <c:pt idx="506">
                  <c:v>6960</c:v>
                </c:pt>
                <c:pt idx="507">
                  <c:v>6874</c:v>
                </c:pt>
                <c:pt idx="508">
                  <c:v>6883</c:v>
                </c:pt>
                <c:pt idx="509">
                  <c:v>6829</c:v>
                </c:pt>
                <c:pt idx="510">
                  <c:v>6853</c:v>
                </c:pt>
                <c:pt idx="511">
                  <c:v>6878</c:v>
                </c:pt>
                <c:pt idx="512">
                  <c:v>6893</c:v>
                </c:pt>
                <c:pt idx="513">
                  <c:v>6940</c:v>
                </c:pt>
                <c:pt idx="514">
                  <c:v>6951</c:v>
                </c:pt>
                <c:pt idx="515">
                  <c:v>6824</c:v>
                </c:pt>
                <c:pt idx="516">
                  <c:v>6778</c:v>
                </c:pt>
                <c:pt idx="517">
                  <c:v>6800</c:v>
                </c:pt>
                <c:pt idx="518">
                  <c:v>6915</c:v>
                </c:pt>
                <c:pt idx="519">
                  <c:v>6799</c:v>
                </c:pt>
                <c:pt idx="520">
                  <c:v>6849</c:v>
                </c:pt>
                <c:pt idx="521">
                  <c:v>6899</c:v>
                </c:pt>
                <c:pt idx="522">
                  <c:v>6852</c:v>
                </c:pt>
                <c:pt idx="523">
                  <c:v>6875</c:v>
                </c:pt>
                <c:pt idx="524">
                  <c:v>6924</c:v>
                </c:pt>
                <c:pt idx="525">
                  <c:v>6932</c:v>
                </c:pt>
                <c:pt idx="526">
                  <c:v>6933</c:v>
                </c:pt>
                <c:pt idx="527">
                  <c:v>7015</c:v>
                </c:pt>
                <c:pt idx="528">
                  <c:v>6881</c:v>
                </c:pt>
                <c:pt idx="529">
                  <c:v>6938</c:v>
                </c:pt>
                <c:pt idx="530">
                  <c:v>6855</c:v>
                </c:pt>
                <c:pt idx="531">
                  <c:v>6854</c:v>
                </c:pt>
                <c:pt idx="532">
                  <c:v>6830</c:v>
                </c:pt>
                <c:pt idx="533">
                  <c:v>6839</c:v>
                </c:pt>
                <c:pt idx="534">
                  <c:v>6874</c:v>
                </c:pt>
                <c:pt idx="535">
                  <c:v>6903</c:v>
                </c:pt>
                <c:pt idx="536">
                  <c:v>6901</c:v>
                </c:pt>
                <c:pt idx="537">
                  <c:v>7008</c:v>
                </c:pt>
                <c:pt idx="538">
                  <c:v>6928</c:v>
                </c:pt>
                <c:pt idx="539">
                  <c:v>6900</c:v>
                </c:pt>
                <c:pt idx="540">
                  <c:v>6792</c:v>
                </c:pt>
                <c:pt idx="541">
                  <c:v>6839</c:v>
                </c:pt>
                <c:pt idx="542">
                  <c:v>6772</c:v>
                </c:pt>
                <c:pt idx="543">
                  <c:v>6851</c:v>
                </c:pt>
                <c:pt idx="544">
                  <c:v>6929</c:v>
                </c:pt>
                <c:pt idx="545">
                  <c:v>6912</c:v>
                </c:pt>
                <c:pt idx="546">
                  <c:v>6865</c:v>
                </c:pt>
                <c:pt idx="547">
                  <c:v>6908</c:v>
                </c:pt>
                <c:pt idx="548">
                  <c:v>6966</c:v>
                </c:pt>
                <c:pt idx="549">
                  <c:v>6995</c:v>
                </c:pt>
                <c:pt idx="550">
                  <c:v>6970</c:v>
                </c:pt>
                <c:pt idx="551">
                  <c:v>6976</c:v>
                </c:pt>
                <c:pt idx="552">
                  <c:v>6776</c:v>
                </c:pt>
                <c:pt idx="553">
                  <c:v>6807</c:v>
                </c:pt>
                <c:pt idx="554">
                  <c:v>6922</c:v>
                </c:pt>
                <c:pt idx="555">
                  <c:v>6941</c:v>
                </c:pt>
                <c:pt idx="556">
                  <c:v>6937</c:v>
                </c:pt>
                <c:pt idx="557">
                  <c:v>6986</c:v>
                </c:pt>
                <c:pt idx="558">
                  <c:v>6954</c:v>
                </c:pt>
                <c:pt idx="559">
                  <c:v>6967</c:v>
                </c:pt>
                <c:pt idx="560">
                  <c:v>7006</c:v>
                </c:pt>
                <c:pt idx="561">
                  <c:v>6944</c:v>
                </c:pt>
                <c:pt idx="562">
                  <c:v>6904</c:v>
                </c:pt>
                <c:pt idx="563">
                  <c:v>6909</c:v>
                </c:pt>
                <c:pt idx="564">
                  <c:v>6888</c:v>
                </c:pt>
                <c:pt idx="565">
                  <c:v>6921</c:v>
                </c:pt>
                <c:pt idx="566">
                  <c:v>6831</c:v>
                </c:pt>
                <c:pt idx="567">
                  <c:v>6980</c:v>
                </c:pt>
                <c:pt idx="568">
                  <c:v>6867</c:v>
                </c:pt>
                <c:pt idx="569">
                  <c:v>6916</c:v>
                </c:pt>
                <c:pt idx="570">
                  <c:v>6945</c:v>
                </c:pt>
                <c:pt idx="571">
                  <c:v>6946</c:v>
                </c:pt>
                <c:pt idx="572">
                  <c:v>6976</c:v>
                </c:pt>
                <c:pt idx="573">
                  <c:v>6969</c:v>
                </c:pt>
                <c:pt idx="574">
                  <c:v>6910</c:v>
                </c:pt>
                <c:pt idx="575">
                  <c:v>6919</c:v>
                </c:pt>
                <c:pt idx="576">
                  <c:v>6919</c:v>
                </c:pt>
                <c:pt idx="577">
                  <c:v>6895</c:v>
                </c:pt>
                <c:pt idx="578">
                  <c:v>6899</c:v>
                </c:pt>
                <c:pt idx="579">
                  <c:v>6917</c:v>
                </c:pt>
                <c:pt idx="580">
                  <c:v>6881</c:v>
                </c:pt>
                <c:pt idx="581">
                  <c:v>6892</c:v>
                </c:pt>
                <c:pt idx="582">
                  <c:v>6922</c:v>
                </c:pt>
                <c:pt idx="583">
                  <c:v>6907</c:v>
                </c:pt>
                <c:pt idx="584">
                  <c:v>6938</c:v>
                </c:pt>
                <c:pt idx="585">
                  <c:v>6957</c:v>
                </c:pt>
                <c:pt idx="586">
                  <c:v>6953</c:v>
                </c:pt>
                <c:pt idx="587">
                  <c:v>6909</c:v>
                </c:pt>
                <c:pt idx="588">
                  <c:v>6887</c:v>
                </c:pt>
                <c:pt idx="589">
                  <c:v>6798</c:v>
                </c:pt>
                <c:pt idx="590">
                  <c:v>7016</c:v>
                </c:pt>
                <c:pt idx="591">
                  <c:v>6962</c:v>
                </c:pt>
                <c:pt idx="592">
                  <c:v>6916</c:v>
                </c:pt>
                <c:pt idx="593">
                  <c:v>6948</c:v>
                </c:pt>
                <c:pt idx="594">
                  <c:v>6940</c:v>
                </c:pt>
                <c:pt idx="595">
                  <c:v>6933</c:v>
                </c:pt>
                <c:pt idx="596">
                  <c:v>6967</c:v>
                </c:pt>
                <c:pt idx="597">
                  <c:v>7021</c:v>
                </c:pt>
                <c:pt idx="598">
                  <c:v>7016</c:v>
                </c:pt>
                <c:pt idx="599">
                  <c:v>6914</c:v>
                </c:pt>
                <c:pt idx="600">
                  <c:v>6845</c:v>
                </c:pt>
                <c:pt idx="601">
                  <c:v>6948</c:v>
                </c:pt>
                <c:pt idx="602">
                  <c:v>7000</c:v>
                </c:pt>
                <c:pt idx="603">
                  <c:v>6853</c:v>
                </c:pt>
                <c:pt idx="604">
                  <c:v>6864</c:v>
                </c:pt>
                <c:pt idx="605">
                  <c:v>6920</c:v>
                </c:pt>
                <c:pt idx="606">
                  <c:v>6920</c:v>
                </c:pt>
                <c:pt idx="607">
                  <c:v>6970</c:v>
                </c:pt>
                <c:pt idx="608">
                  <c:v>6984</c:v>
                </c:pt>
                <c:pt idx="609">
                  <c:v>6912</c:v>
                </c:pt>
                <c:pt idx="610">
                  <c:v>6946</c:v>
                </c:pt>
                <c:pt idx="611">
                  <c:v>6965</c:v>
                </c:pt>
                <c:pt idx="612">
                  <c:v>6928</c:v>
                </c:pt>
                <c:pt idx="613">
                  <c:v>6924</c:v>
                </c:pt>
                <c:pt idx="614">
                  <c:v>6895</c:v>
                </c:pt>
                <c:pt idx="615">
                  <c:v>6868</c:v>
                </c:pt>
                <c:pt idx="616">
                  <c:v>6886</c:v>
                </c:pt>
                <c:pt idx="617">
                  <c:v>6873</c:v>
                </c:pt>
                <c:pt idx="618">
                  <c:v>6889</c:v>
                </c:pt>
                <c:pt idx="619">
                  <c:v>6942</c:v>
                </c:pt>
                <c:pt idx="620">
                  <c:v>6969</c:v>
                </c:pt>
                <c:pt idx="621">
                  <c:v>7017</c:v>
                </c:pt>
                <c:pt idx="622">
                  <c:v>6983</c:v>
                </c:pt>
                <c:pt idx="623">
                  <c:v>6919</c:v>
                </c:pt>
                <c:pt idx="624">
                  <c:v>6765</c:v>
                </c:pt>
                <c:pt idx="625">
                  <c:v>6826</c:v>
                </c:pt>
                <c:pt idx="626">
                  <c:v>6836</c:v>
                </c:pt>
                <c:pt idx="627">
                  <c:v>6978</c:v>
                </c:pt>
                <c:pt idx="628">
                  <c:v>6956</c:v>
                </c:pt>
                <c:pt idx="629">
                  <c:v>6941</c:v>
                </c:pt>
                <c:pt idx="630">
                  <c:v>6920</c:v>
                </c:pt>
                <c:pt idx="631">
                  <c:v>6869</c:v>
                </c:pt>
                <c:pt idx="632">
                  <c:v>6869</c:v>
                </c:pt>
                <c:pt idx="633">
                  <c:v>6913</c:v>
                </c:pt>
                <c:pt idx="634">
                  <c:v>6969</c:v>
                </c:pt>
                <c:pt idx="635">
                  <c:v>6895</c:v>
                </c:pt>
                <c:pt idx="636">
                  <c:v>6866</c:v>
                </c:pt>
                <c:pt idx="637">
                  <c:v>6813</c:v>
                </c:pt>
                <c:pt idx="638">
                  <c:v>6887</c:v>
                </c:pt>
                <c:pt idx="639">
                  <c:v>6821</c:v>
                </c:pt>
                <c:pt idx="640">
                  <c:v>6882</c:v>
                </c:pt>
                <c:pt idx="641">
                  <c:v>6826</c:v>
                </c:pt>
                <c:pt idx="642">
                  <c:v>6812</c:v>
                </c:pt>
                <c:pt idx="643">
                  <c:v>6894</c:v>
                </c:pt>
                <c:pt idx="644">
                  <c:v>6860</c:v>
                </c:pt>
                <c:pt idx="645">
                  <c:v>6816</c:v>
                </c:pt>
                <c:pt idx="646">
                  <c:v>6861</c:v>
                </c:pt>
                <c:pt idx="647">
                  <c:v>6885</c:v>
                </c:pt>
                <c:pt idx="648">
                  <c:v>6953</c:v>
                </c:pt>
                <c:pt idx="649">
                  <c:v>6975</c:v>
                </c:pt>
                <c:pt idx="650">
                  <c:v>6955</c:v>
                </c:pt>
                <c:pt idx="651">
                  <c:v>6912</c:v>
                </c:pt>
                <c:pt idx="652">
                  <c:v>6916</c:v>
                </c:pt>
                <c:pt idx="653">
                  <c:v>6916</c:v>
                </c:pt>
                <c:pt idx="654">
                  <c:v>6878</c:v>
                </c:pt>
                <c:pt idx="655">
                  <c:v>6943</c:v>
                </c:pt>
                <c:pt idx="656">
                  <c:v>6905</c:v>
                </c:pt>
                <c:pt idx="657">
                  <c:v>6871</c:v>
                </c:pt>
                <c:pt idx="658">
                  <c:v>6865</c:v>
                </c:pt>
                <c:pt idx="659">
                  <c:v>6812</c:v>
                </c:pt>
                <c:pt idx="660">
                  <c:v>6844</c:v>
                </c:pt>
                <c:pt idx="661">
                  <c:v>6815</c:v>
                </c:pt>
                <c:pt idx="662">
                  <c:v>6820</c:v>
                </c:pt>
                <c:pt idx="663">
                  <c:v>6784</c:v>
                </c:pt>
                <c:pt idx="664">
                  <c:v>6819</c:v>
                </c:pt>
                <c:pt idx="665">
                  <c:v>6791</c:v>
                </c:pt>
                <c:pt idx="666">
                  <c:v>6891</c:v>
                </c:pt>
                <c:pt idx="667">
                  <c:v>6882</c:v>
                </c:pt>
                <c:pt idx="668">
                  <c:v>6940</c:v>
                </c:pt>
                <c:pt idx="669">
                  <c:v>6986</c:v>
                </c:pt>
                <c:pt idx="670">
                  <c:v>7063</c:v>
                </c:pt>
                <c:pt idx="671">
                  <c:v>6896</c:v>
                </c:pt>
                <c:pt idx="672">
                  <c:v>6811</c:v>
                </c:pt>
                <c:pt idx="673">
                  <c:v>6884</c:v>
                </c:pt>
                <c:pt idx="674">
                  <c:v>6905</c:v>
                </c:pt>
                <c:pt idx="675">
                  <c:v>6964</c:v>
                </c:pt>
                <c:pt idx="676">
                  <c:v>6875</c:v>
                </c:pt>
                <c:pt idx="677">
                  <c:v>6905</c:v>
                </c:pt>
                <c:pt idx="678">
                  <c:v>6875</c:v>
                </c:pt>
                <c:pt idx="679">
                  <c:v>6916</c:v>
                </c:pt>
                <c:pt idx="680">
                  <c:v>6892</c:v>
                </c:pt>
                <c:pt idx="681">
                  <c:v>6930</c:v>
                </c:pt>
                <c:pt idx="682">
                  <c:v>6853</c:v>
                </c:pt>
                <c:pt idx="683">
                  <c:v>6925</c:v>
                </c:pt>
                <c:pt idx="684">
                  <c:v>6941</c:v>
                </c:pt>
                <c:pt idx="685">
                  <c:v>6843</c:v>
                </c:pt>
                <c:pt idx="686">
                  <c:v>6921</c:v>
                </c:pt>
                <c:pt idx="687">
                  <c:v>6898</c:v>
                </c:pt>
                <c:pt idx="688">
                  <c:v>6943</c:v>
                </c:pt>
                <c:pt idx="689">
                  <c:v>6890</c:v>
                </c:pt>
                <c:pt idx="690">
                  <c:v>6910</c:v>
                </c:pt>
                <c:pt idx="691">
                  <c:v>6921</c:v>
                </c:pt>
                <c:pt idx="692">
                  <c:v>6983</c:v>
                </c:pt>
                <c:pt idx="693">
                  <c:v>7026</c:v>
                </c:pt>
                <c:pt idx="694">
                  <c:v>6927</c:v>
                </c:pt>
                <c:pt idx="695">
                  <c:v>6993</c:v>
                </c:pt>
                <c:pt idx="696">
                  <c:v>7012</c:v>
                </c:pt>
                <c:pt idx="697">
                  <c:v>6969</c:v>
                </c:pt>
                <c:pt idx="698">
                  <c:v>6946</c:v>
                </c:pt>
                <c:pt idx="699">
                  <c:v>6856</c:v>
                </c:pt>
                <c:pt idx="700">
                  <c:v>6882</c:v>
                </c:pt>
                <c:pt idx="701">
                  <c:v>6846</c:v>
                </c:pt>
                <c:pt idx="702">
                  <c:v>6845</c:v>
                </c:pt>
                <c:pt idx="703">
                  <c:v>6928</c:v>
                </c:pt>
                <c:pt idx="704">
                  <c:v>6942</c:v>
                </c:pt>
                <c:pt idx="705">
                  <c:v>6999</c:v>
                </c:pt>
                <c:pt idx="706">
                  <c:v>6779</c:v>
                </c:pt>
                <c:pt idx="707">
                  <c:v>6774</c:v>
                </c:pt>
                <c:pt idx="708">
                  <c:v>6959</c:v>
                </c:pt>
                <c:pt idx="709">
                  <c:v>6951</c:v>
                </c:pt>
                <c:pt idx="710">
                  <c:v>6963</c:v>
                </c:pt>
                <c:pt idx="711">
                  <c:v>6942</c:v>
                </c:pt>
                <c:pt idx="712">
                  <c:v>6867</c:v>
                </c:pt>
                <c:pt idx="713">
                  <c:v>6879</c:v>
                </c:pt>
                <c:pt idx="714">
                  <c:v>6927</c:v>
                </c:pt>
                <c:pt idx="715">
                  <c:v>6903</c:v>
                </c:pt>
                <c:pt idx="716">
                  <c:v>6986</c:v>
                </c:pt>
                <c:pt idx="717">
                  <c:v>7011</c:v>
                </c:pt>
                <c:pt idx="718">
                  <c:v>7008</c:v>
                </c:pt>
                <c:pt idx="719">
                  <c:v>6853</c:v>
                </c:pt>
                <c:pt idx="720">
                  <c:v>6756</c:v>
                </c:pt>
                <c:pt idx="721">
                  <c:v>6809</c:v>
                </c:pt>
                <c:pt idx="723">
                  <c:v>6974</c:v>
                </c:pt>
                <c:pt idx="724">
                  <c:v>6936</c:v>
                </c:pt>
                <c:pt idx="725">
                  <c:v>6997</c:v>
                </c:pt>
                <c:pt idx="726">
                  <c:v>6903</c:v>
                </c:pt>
                <c:pt idx="727">
                  <c:v>6947</c:v>
                </c:pt>
                <c:pt idx="728">
                  <c:v>6980</c:v>
                </c:pt>
                <c:pt idx="729">
                  <c:v>7085</c:v>
                </c:pt>
                <c:pt idx="730">
                  <c:v>7129</c:v>
                </c:pt>
                <c:pt idx="732">
                  <c:v>6990</c:v>
                </c:pt>
                <c:pt idx="733">
                  <c:v>6855</c:v>
                </c:pt>
                <c:pt idx="734">
                  <c:v>7015</c:v>
                </c:pt>
                <c:pt idx="735">
                  <c:v>6973</c:v>
                </c:pt>
                <c:pt idx="736">
                  <c:v>6919</c:v>
                </c:pt>
                <c:pt idx="737">
                  <c:v>6911</c:v>
                </c:pt>
                <c:pt idx="738">
                  <c:v>6903</c:v>
                </c:pt>
                <c:pt idx="739">
                  <c:v>6968</c:v>
                </c:pt>
                <c:pt idx="740">
                  <c:v>7000</c:v>
                </c:pt>
                <c:pt idx="741">
                  <c:v>7032</c:v>
                </c:pt>
                <c:pt idx="742">
                  <c:v>6968</c:v>
                </c:pt>
                <c:pt idx="743">
                  <c:v>6954</c:v>
                </c:pt>
                <c:pt idx="744">
                  <c:v>6852</c:v>
                </c:pt>
                <c:pt idx="745">
                  <c:v>6930</c:v>
                </c:pt>
                <c:pt idx="746">
                  <c:v>6942</c:v>
                </c:pt>
                <c:pt idx="747">
                  <c:v>6961</c:v>
                </c:pt>
                <c:pt idx="748">
                  <c:v>6971</c:v>
                </c:pt>
                <c:pt idx="749">
                  <c:v>7024</c:v>
                </c:pt>
                <c:pt idx="750">
                  <c:v>6960</c:v>
                </c:pt>
                <c:pt idx="751">
                  <c:v>6986</c:v>
                </c:pt>
                <c:pt idx="752">
                  <c:v>6979</c:v>
                </c:pt>
                <c:pt idx="753">
                  <c:v>6991</c:v>
                </c:pt>
                <c:pt idx="754">
                  <c:v>6986</c:v>
                </c:pt>
                <c:pt idx="755">
                  <c:v>6938</c:v>
                </c:pt>
                <c:pt idx="756">
                  <c:v>6901</c:v>
                </c:pt>
                <c:pt idx="757">
                  <c:v>6801</c:v>
                </c:pt>
                <c:pt idx="758">
                  <c:v>6920</c:v>
                </c:pt>
                <c:pt idx="759">
                  <c:v>6997</c:v>
                </c:pt>
                <c:pt idx="760">
                  <c:v>6966</c:v>
                </c:pt>
                <c:pt idx="761">
                  <c:v>6959</c:v>
                </c:pt>
                <c:pt idx="762">
                  <c:v>6923</c:v>
                </c:pt>
                <c:pt idx="763">
                  <c:v>6929</c:v>
                </c:pt>
                <c:pt idx="764">
                  <c:v>6936</c:v>
                </c:pt>
                <c:pt idx="765">
                  <c:v>7063</c:v>
                </c:pt>
                <c:pt idx="766">
                  <c:v>7100</c:v>
                </c:pt>
                <c:pt idx="767">
                  <c:v>6999</c:v>
                </c:pt>
                <c:pt idx="768">
                  <c:v>6936</c:v>
                </c:pt>
                <c:pt idx="769">
                  <c:v>6944</c:v>
                </c:pt>
                <c:pt idx="770">
                  <c:v>6968</c:v>
                </c:pt>
                <c:pt idx="771">
                  <c:v>7005</c:v>
                </c:pt>
                <c:pt idx="772">
                  <c:v>7051</c:v>
                </c:pt>
                <c:pt idx="773">
                  <c:v>6941</c:v>
                </c:pt>
                <c:pt idx="774">
                  <c:v>6964</c:v>
                </c:pt>
                <c:pt idx="775">
                  <c:v>6930</c:v>
                </c:pt>
                <c:pt idx="776">
                  <c:v>6935</c:v>
                </c:pt>
                <c:pt idx="777">
                  <c:v>7017</c:v>
                </c:pt>
                <c:pt idx="778">
                  <c:v>7039</c:v>
                </c:pt>
                <c:pt idx="779">
                  <c:v>6900</c:v>
                </c:pt>
                <c:pt idx="780">
                  <c:v>6942</c:v>
                </c:pt>
                <c:pt idx="781">
                  <c:v>7040</c:v>
                </c:pt>
                <c:pt idx="782">
                  <c:v>7044</c:v>
                </c:pt>
                <c:pt idx="783">
                  <c:v>6913</c:v>
                </c:pt>
                <c:pt idx="784">
                  <c:v>6960</c:v>
                </c:pt>
                <c:pt idx="785">
                  <c:v>6930</c:v>
                </c:pt>
                <c:pt idx="786">
                  <c:v>6935</c:v>
                </c:pt>
                <c:pt idx="787">
                  <c:v>6947</c:v>
                </c:pt>
                <c:pt idx="788">
                  <c:v>6977</c:v>
                </c:pt>
                <c:pt idx="789">
                  <c:v>6988</c:v>
                </c:pt>
                <c:pt idx="790">
                  <c:v>6999</c:v>
                </c:pt>
                <c:pt idx="791">
                  <c:v>6917</c:v>
                </c:pt>
                <c:pt idx="792">
                  <c:v>6918</c:v>
                </c:pt>
                <c:pt idx="793">
                  <c:v>6951</c:v>
                </c:pt>
                <c:pt idx="794">
                  <c:v>6938</c:v>
                </c:pt>
                <c:pt idx="795">
                  <c:v>6946</c:v>
                </c:pt>
                <c:pt idx="796">
                  <c:v>7006</c:v>
                </c:pt>
                <c:pt idx="797">
                  <c:v>6937</c:v>
                </c:pt>
                <c:pt idx="798">
                  <c:v>6961</c:v>
                </c:pt>
                <c:pt idx="799">
                  <c:v>6948</c:v>
                </c:pt>
                <c:pt idx="800">
                  <c:v>6981</c:v>
                </c:pt>
                <c:pt idx="801">
                  <c:v>6994</c:v>
                </c:pt>
                <c:pt idx="802">
                  <c:v>6962</c:v>
                </c:pt>
                <c:pt idx="803">
                  <c:v>7051</c:v>
                </c:pt>
                <c:pt idx="804">
                  <c:v>6895</c:v>
                </c:pt>
                <c:pt idx="805">
                  <c:v>6845</c:v>
                </c:pt>
                <c:pt idx="806">
                  <c:v>6925</c:v>
                </c:pt>
                <c:pt idx="807">
                  <c:v>6958</c:v>
                </c:pt>
                <c:pt idx="808">
                  <c:v>6954</c:v>
                </c:pt>
                <c:pt idx="809">
                  <c:v>6908</c:v>
                </c:pt>
                <c:pt idx="810">
                  <c:v>6945</c:v>
                </c:pt>
                <c:pt idx="811">
                  <c:v>6966</c:v>
                </c:pt>
                <c:pt idx="812">
                  <c:v>6995</c:v>
                </c:pt>
                <c:pt idx="813">
                  <c:v>6999</c:v>
                </c:pt>
                <c:pt idx="814">
                  <c:v>6978</c:v>
                </c:pt>
                <c:pt idx="815">
                  <c:v>6984</c:v>
                </c:pt>
                <c:pt idx="816">
                  <c:v>6948</c:v>
                </c:pt>
                <c:pt idx="817">
                  <c:v>6855</c:v>
                </c:pt>
                <c:pt idx="818">
                  <c:v>6884</c:v>
                </c:pt>
                <c:pt idx="819">
                  <c:v>6881</c:v>
                </c:pt>
                <c:pt idx="820">
                  <c:v>6959</c:v>
                </c:pt>
                <c:pt idx="821">
                  <c:v>6954</c:v>
                </c:pt>
                <c:pt idx="822">
                  <c:v>6943</c:v>
                </c:pt>
                <c:pt idx="823">
                  <c:v>6972</c:v>
                </c:pt>
                <c:pt idx="824">
                  <c:v>6978</c:v>
                </c:pt>
                <c:pt idx="825">
                  <c:v>7015</c:v>
                </c:pt>
                <c:pt idx="826">
                  <c:v>7033</c:v>
                </c:pt>
                <c:pt idx="827">
                  <c:v>6997</c:v>
                </c:pt>
                <c:pt idx="828">
                  <c:v>6895</c:v>
                </c:pt>
                <c:pt idx="829">
                  <c:v>6961</c:v>
                </c:pt>
                <c:pt idx="830">
                  <c:v>7042</c:v>
                </c:pt>
                <c:pt idx="831">
                  <c:v>6926</c:v>
                </c:pt>
                <c:pt idx="832">
                  <c:v>6931</c:v>
                </c:pt>
                <c:pt idx="833">
                  <c:v>6946</c:v>
                </c:pt>
                <c:pt idx="834">
                  <c:v>6936</c:v>
                </c:pt>
                <c:pt idx="835">
                  <c:v>6868</c:v>
                </c:pt>
                <c:pt idx="836">
                  <c:v>6926</c:v>
                </c:pt>
                <c:pt idx="837">
                  <c:v>6946</c:v>
                </c:pt>
                <c:pt idx="838">
                  <c:v>7031</c:v>
                </c:pt>
                <c:pt idx="839">
                  <c:v>6963</c:v>
                </c:pt>
                <c:pt idx="876">
                  <c:v>6918</c:v>
                </c:pt>
                <c:pt idx="877">
                  <c:v>6989</c:v>
                </c:pt>
                <c:pt idx="878">
                  <c:v>7040</c:v>
                </c:pt>
                <c:pt idx="879">
                  <c:v>6947</c:v>
                </c:pt>
                <c:pt idx="880">
                  <c:v>6933</c:v>
                </c:pt>
                <c:pt idx="881">
                  <c:v>6960</c:v>
                </c:pt>
                <c:pt idx="882">
                  <c:v>6979</c:v>
                </c:pt>
                <c:pt idx="883">
                  <c:v>6942</c:v>
                </c:pt>
                <c:pt idx="884">
                  <c:v>6974</c:v>
                </c:pt>
                <c:pt idx="885">
                  <c:v>7080</c:v>
                </c:pt>
                <c:pt idx="886">
                  <c:v>7158</c:v>
                </c:pt>
                <c:pt idx="887">
                  <c:v>7017</c:v>
                </c:pt>
                <c:pt idx="888">
                  <c:v>6999</c:v>
                </c:pt>
                <c:pt idx="889">
                  <c:v>6956</c:v>
                </c:pt>
                <c:pt idx="890">
                  <c:v>6947</c:v>
                </c:pt>
                <c:pt idx="891">
                  <c:v>6972</c:v>
                </c:pt>
                <c:pt idx="892">
                  <c:v>6903</c:v>
                </c:pt>
                <c:pt idx="893">
                  <c:v>6897</c:v>
                </c:pt>
                <c:pt idx="894">
                  <c:v>6927</c:v>
                </c:pt>
                <c:pt idx="895">
                  <c:v>6928</c:v>
                </c:pt>
                <c:pt idx="896">
                  <c:v>6957</c:v>
                </c:pt>
                <c:pt idx="897">
                  <c:v>7014</c:v>
                </c:pt>
                <c:pt idx="898">
                  <c:v>6988</c:v>
                </c:pt>
                <c:pt idx="899">
                  <c:v>6919</c:v>
                </c:pt>
                <c:pt idx="900">
                  <c:v>6896</c:v>
                </c:pt>
                <c:pt idx="901">
                  <c:v>6925</c:v>
                </c:pt>
                <c:pt idx="902">
                  <c:v>7006</c:v>
                </c:pt>
                <c:pt idx="903">
                  <c:v>6915</c:v>
                </c:pt>
                <c:pt idx="904">
                  <c:v>6931</c:v>
                </c:pt>
                <c:pt idx="905">
                  <c:v>6920</c:v>
                </c:pt>
                <c:pt idx="906">
                  <c:v>6956</c:v>
                </c:pt>
                <c:pt idx="907">
                  <c:v>6936</c:v>
                </c:pt>
                <c:pt idx="908">
                  <c:v>6973</c:v>
                </c:pt>
                <c:pt idx="909">
                  <c:v>7015</c:v>
                </c:pt>
                <c:pt idx="910">
                  <c:v>7009</c:v>
                </c:pt>
                <c:pt idx="911">
                  <c:v>6964</c:v>
                </c:pt>
                <c:pt idx="912">
                  <c:v>6903</c:v>
                </c:pt>
                <c:pt idx="913">
                  <c:v>6950</c:v>
                </c:pt>
                <c:pt idx="914">
                  <c:v>6943</c:v>
                </c:pt>
                <c:pt idx="915">
                  <c:v>6872</c:v>
                </c:pt>
                <c:pt idx="916">
                  <c:v>6852</c:v>
                </c:pt>
                <c:pt idx="917">
                  <c:v>6910</c:v>
                </c:pt>
                <c:pt idx="918">
                  <c:v>6877</c:v>
                </c:pt>
                <c:pt idx="919">
                  <c:v>6932</c:v>
                </c:pt>
                <c:pt idx="920">
                  <c:v>6944</c:v>
                </c:pt>
                <c:pt idx="921">
                  <c:v>6958</c:v>
                </c:pt>
                <c:pt idx="922">
                  <c:v>6957</c:v>
                </c:pt>
                <c:pt idx="923">
                  <c:v>7009</c:v>
                </c:pt>
                <c:pt idx="924">
                  <c:v>6978</c:v>
                </c:pt>
                <c:pt idx="940">
                  <c:v>6986</c:v>
                </c:pt>
                <c:pt idx="941">
                  <c:v>6971</c:v>
                </c:pt>
                <c:pt idx="942">
                  <c:v>6951</c:v>
                </c:pt>
                <c:pt idx="943">
                  <c:v>6980</c:v>
                </c:pt>
                <c:pt idx="944">
                  <c:v>7004</c:v>
                </c:pt>
                <c:pt idx="945">
                  <c:v>7084</c:v>
                </c:pt>
                <c:pt idx="946">
                  <c:v>7038</c:v>
                </c:pt>
                <c:pt idx="947">
                  <c:v>6922</c:v>
                </c:pt>
                <c:pt idx="948">
                  <c:v>6871</c:v>
                </c:pt>
                <c:pt idx="949">
                  <c:v>6886</c:v>
                </c:pt>
                <c:pt idx="950">
                  <c:v>7024</c:v>
                </c:pt>
                <c:pt idx="951">
                  <c:v>6962</c:v>
                </c:pt>
                <c:pt idx="952">
                  <c:v>7044</c:v>
                </c:pt>
                <c:pt idx="953">
                  <c:v>6972</c:v>
                </c:pt>
                <c:pt idx="954">
                  <c:v>6981</c:v>
                </c:pt>
                <c:pt idx="955">
                  <c:v>6986</c:v>
                </c:pt>
                <c:pt idx="956">
                  <c:v>7017</c:v>
                </c:pt>
                <c:pt idx="957">
                  <c:v>7017</c:v>
                </c:pt>
                <c:pt idx="958">
                  <c:v>7125</c:v>
                </c:pt>
                <c:pt idx="959">
                  <c:v>7103</c:v>
                </c:pt>
                <c:pt idx="960">
                  <c:v>6991</c:v>
                </c:pt>
                <c:pt idx="961">
                  <c:v>6912</c:v>
                </c:pt>
                <c:pt idx="962">
                  <c:v>7053</c:v>
                </c:pt>
                <c:pt idx="963">
                  <c:v>6971</c:v>
                </c:pt>
                <c:pt idx="964">
                  <c:v>6933</c:v>
                </c:pt>
                <c:pt idx="965">
                  <c:v>6998</c:v>
                </c:pt>
                <c:pt idx="966">
                  <c:v>6962</c:v>
                </c:pt>
                <c:pt idx="967">
                  <c:v>6966</c:v>
                </c:pt>
                <c:pt idx="968">
                  <c:v>7019</c:v>
                </c:pt>
                <c:pt idx="969">
                  <c:v>7108</c:v>
                </c:pt>
                <c:pt idx="970">
                  <c:v>7074</c:v>
                </c:pt>
                <c:pt idx="971">
                  <c:v>7003</c:v>
                </c:pt>
                <c:pt idx="972">
                  <c:v>7185</c:v>
                </c:pt>
                <c:pt idx="973">
                  <c:v>7075</c:v>
                </c:pt>
                <c:pt idx="974">
                  <c:v>6933</c:v>
                </c:pt>
                <c:pt idx="975">
                  <c:v>7015</c:v>
                </c:pt>
                <c:pt idx="976">
                  <c:v>6964</c:v>
                </c:pt>
                <c:pt idx="977">
                  <c:v>7020</c:v>
                </c:pt>
                <c:pt idx="978">
                  <c:v>6977</c:v>
                </c:pt>
                <c:pt idx="979">
                  <c:v>6939</c:v>
                </c:pt>
                <c:pt idx="980">
                  <c:v>6975</c:v>
                </c:pt>
                <c:pt idx="981">
                  <c:v>7013</c:v>
                </c:pt>
                <c:pt idx="982">
                  <c:v>7118</c:v>
                </c:pt>
                <c:pt idx="983">
                  <c:v>7160</c:v>
                </c:pt>
                <c:pt idx="984">
                  <c:v>7034</c:v>
                </c:pt>
                <c:pt idx="985">
                  <c:v>7030</c:v>
                </c:pt>
                <c:pt idx="986">
                  <c:v>7051</c:v>
                </c:pt>
                <c:pt idx="987">
                  <c:v>6966</c:v>
                </c:pt>
                <c:pt idx="988">
                  <c:v>6974</c:v>
                </c:pt>
                <c:pt idx="989">
                  <c:v>7024</c:v>
                </c:pt>
                <c:pt idx="990">
                  <c:v>6966</c:v>
                </c:pt>
                <c:pt idx="991">
                  <c:v>6998</c:v>
                </c:pt>
                <c:pt idx="992">
                  <c:v>7053</c:v>
                </c:pt>
                <c:pt idx="993">
                  <c:v>6999</c:v>
                </c:pt>
                <c:pt idx="994">
                  <c:v>7017</c:v>
                </c:pt>
                <c:pt idx="995">
                  <c:v>7020</c:v>
                </c:pt>
                <c:pt idx="996">
                  <c:v>6948</c:v>
                </c:pt>
                <c:pt idx="997">
                  <c:v>7048</c:v>
                </c:pt>
                <c:pt idx="998">
                  <c:v>6976</c:v>
                </c:pt>
                <c:pt idx="999">
                  <c:v>6931</c:v>
                </c:pt>
                <c:pt idx="1000">
                  <c:v>6969</c:v>
                </c:pt>
                <c:pt idx="1001">
                  <c:v>6973</c:v>
                </c:pt>
                <c:pt idx="1002">
                  <c:v>6957</c:v>
                </c:pt>
                <c:pt idx="1003">
                  <c:v>6962</c:v>
                </c:pt>
                <c:pt idx="1004">
                  <c:v>7030</c:v>
                </c:pt>
                <c:pt idx="1005">
                  <c:v>7181</c:v>
                </c:pt>
                <c:pt idx="1006">
                  <c:v>7120</c:v>
                </c:pt>
                <c:pt idx="1007">
                  <c:v>6940</c:v>
                </c:pt>
                <c:pt idx="1008">
                  <c:v>7005</c:v>
                </c:pt>
                <c:pt idx="1009">
                  <c:v>7067</c:v>
                </c:pt>
                <c:pt idx="1010">
                  <c:v>6912</c:v>
                </c:pt>
                <c:pt idx="1011">
                  <c:v>6955</c:v>
                </c:pt>
                <c:pt idx="1012">
                  <c:v>6959</c:v>
                </c:pt>
                <c:pt idx="1013">
                  <c:v>6963</c:v>
                </c:pt>
                <c:pt idx="1014">
                  <c:v>7016</c:v>
                </c:pt>
                <c:pt idx="1015">
                  <c:v>6984</c:v>
                </c:pt>
                <c:pt idx="1016">
                  <c:v>7050</c:v>
                </c:pt>
                <c:pt idx="1017">
                  <c:v>7057</c:v>
                </c:pt>
                <c:pt idx="1018">
                  <c:v>7025</c:v>
                </c:pt>
                <c:pt idx="1019">
                  <c:v>6945</c:v>
                </c:pt>
                <c:pt idx="1020">
                  <c:v>6941</c:v>
                </c:pt>
                <c:pt idx="1021">
                  <c:v>6973</c:v>
                </c:pt>
                <c:pt idx="1022">
                  <c:v>6922</c:v>
                </c:pt>
                <c:pt idx="1023">
                  <c:v>7013</c:v>
                </c:pt>
                <c:pt idx="1024">
                  <c:v>6995</c:v>
                </c:pt>
                <c:pt idx="1025">
                  <c:v>6964</c:v>
                </c:pt>
                <c:pt idx="1026">
                  <c:v>6927</c:v>
                </c:pt>
                <c:pt idx="1027">
                  <c:v>6951</c:v>
                </c:pt>
                <c:pt idx="1028">
                  <c:v>6967</c:v>
                </c:pt>
                <c:pt idx="1029">
                  <c:v>7028</c:v>
                </c:pt>
                <c:pt idx="1030">
                  <c:v>7092</c:v>
                </c:pt>
                <c:pt idx="1031">
                  <c:v>6947</c:v>
                </c:pt>
                <c:pt idx="1032">
                  <c:v>6866</c:v>
                </c:pt>
                <c:pt idx="1033">
                  <c:v>7003</c:v>
                </c:pt>
                <c:pt idx="1034">
                  <c:v>6964</c:v>
                </c:pt>
                <c:pt idx="1035">
                  <c:v>7002</c:v>
                </c:pt>
                <c:pt idx="1036">
                  <c:v>6960</c:v>
                </c:pt>
                <c:pt idx="1037">
                  <c:v>6994</c:v>
                </c:pt>
                <c:pt idx="1038">
                  <c:v>6998</c:v>
                </c:pt>
                <c:pt idx="1039">
                  <c:v>7004</c:v>
                </c:pt>
                <c:pt idx="1040">
                  <c:v>6981</c:v>
                </c:pt>
                <c:pt idx="1041">
                  <c:v>7052</c:v>
                </c:pt>
                <c:pt idx="1042">
                  <c:v>7166</c:v>
                </c:pt>
                <c:pt idx="1043">
                  <c:v>7045</c:v>
                </c:pt>
                <c:pt idx="1044">
                  <c:v>7042</c:v>
                </c:pt>
                <c:pt idx="1045">
                  <c:v>7111</c:v>
                </c:pt>
                <c:pt idx="1046">
                  <c:v>7072</c:v>
                </c:pt>
                <c:pt idx="1047">
                  <c:v>6949</c:v>
                </c:pt>
                <c:pt idx="1048">
                  <c:v>6982</c:v>
                </c:pt>
                <c:pt idx="1049">
                  <c:v>7055</c:v>
                </c:pt>
                <c:pt idx="1050">
                  <c:v>6991</c:v>
                </c:pt>
                <c:pt idx="1051">
                  <c:v>7018</c:v>
                </c:pt>
                <c:pt idx="1052">
                  <c:v>6984</c:v>
                </c:pt>
                <c:pt idx="1053">
                  <c:v>7084</c:v>
                </c:pt>
                <c:pt idx="1054">
                  <c:v>7100</c:v>
                </c:pt>
                <c:pt idx="1055">
                  <c:v>6944</c:v>
                </c:pt>
                <c:pt idx="1056">
                  <c:v>7084</c:v>
                </c:pt>
                <c:pt idx="1057">
                  <c:v>6926</c:v>
                </c:pt>
                <c:pt idx="1058">
                  <c:v>6995</c:v>
                </c:pt>
                <c:pt idx="1059">
                  <c:v>6960</c:v>
                </c:pt>
                <c:pt idx="1060">
                  <c:v>6996</c:v>
                </c:pt>
                <c:pt idx="1061">
                  <c:v>6974</c:v>
                </c:pt>
                <c:pt idx="1062">
                  <c:v>6950</c:v>
                </c:pt>
                <c:pt idx="1063">
                  <c:v>6969</c:v>
                </c:pt>
                <c:pt idx="1064">
                  <c:v>6999</c:v>
                </c:pt>
                <c:pt idx="1065">
                  <c:v>7039</c:v>
                </c:pt>
                <c:pt idx="1066">
                  <c:v>7019</c:v>
                </c:pt>
                <c:pt idx="1067">
                  <c:v>6997</c:v>
                </c:pt>
                <c:pt idx="1068">
                  <c:v>7006</c:v>
                </c:pt>
                <c:pt idx="1069">
                  <c:v>6931</c:v>
                </c:pt>
                <c:pt idx="1070">
                  <c:v>7003</c:v>
                </c:pt>
                <c:pt idx="1071">
                  <c:v>7037</c:v>
                </c:pt>
                <c:pt idx="1072">
                  <c:v>6987</c:v>
                </c:pt>
                <c:pt idx="1073">
                  <c:v>6939</c:v>
                </c:pt>
                <c:pt idx="1074">
                  <c:v>6976</c:v>
                </c:pt>
                <c:pt idx="1075">
                  <c:v>6967</c:v>
                </c:pt>
                <c:pt idx="1076">
                  <c:v>6999</c:v>
                </c:pt>
                <c:pt idx="1077">
                  <c:v>7017</c:v>
                </c:pt>
                <c:pt idx="1078">
                  <c:v>7011</c:v>
                </c:pt>
                <c:pt idx="1079">
                  <c:v>6943</c:v>
                </c:pt>
                <c:pt idx="1080">
                  <c:v>6934</c:v>
                </c:pt>
                <c:pt idx="1081">
                  <c:v>6978</c:v>
                </c:pt>
                <c:pt idx="1082">
                  <c:v>6974</c:v>
                </c:pt>
                <c:pt idx="1083">
                  <c:v>6931</c:v>
                </c:pt>
                <c:pt idx="1084">
                  <c:v>6900</c:v>
                </c:pt>
                <c:pt idx="1085">
                  <c:v>6928</c:v>
                </c:pt>
                <c:pt idx="1086">
                  <c:v>6963</c:v>
                </c:pt>
                <c:pt idx="1087">
                  <c:v>6964</c:v>
                </c:pt>
                <c:pt idx="1088">
                  <c:v>7046</c:v>
                </c:pt>
                <c:pt idx="1089">
                  <c:v>7112</c:v>
                </c:pt>
                <c:pt idx="1090">
                  <c:v>7009</c:v>
                </c:pt>
                <c:pt idx="1091">
                  <c:v>6982</c:v>
                </c:pt>
                <c:pt idx="1092">
                  <c:v>6930</c:v>
                </c:pt>
                <c:pt idx="1093">
                  <c:v>6902</c:v>
                </c:pt>
                <c:pt idx="1094">
                  <c:v>6921</c:v>
                </c:pt>
                <c:pt idx="1095">
                  <c:v>6965</c:v>
                </c:pt>
                <c:pt idx="1096">
                  <c:v>6992</c:v>
                </c:pt>
                <c:pt idx="1097">
                  <c:v>6990</c:v>
                </c:pt>
                <c:pt idx="1098">
                  <c:v>6981</c:v>
                </c:pt>
                <c:pt idx="1099">
                  <c:v>6974</c:v>
                </c:pt>
                <c:pt idx="1100">
                  <c:v>6993</c:v>
                </c:pt>
                <c:pt idx="1101">
                  <c:v>7000</c:v>
                </c:pt>
                <c:pt idx="1102">
                  <c:v>7062</c:v>
                </c:pt>
                <c:pt idx="1103">
                  <c:v>7003</c:v>
                </c:pt>
                <c:pt idx="1104">
                  <c:v>6907</c:v>
                </c:pt>
                <c:pt idx="1105">
                  <c:v>6912</c:v>
                </c:pt>
                <c:pt idx="1106">
                  <c:v>6943</c:v>
                </c:pt>
                <c:pt idx="1107">
                  <c:v>6952</c:v>
                </c:pt>
                <c:pt idx="1108">
                  <c:v>6946</c:v>
                </c:pt>
                <c:pt idx="1109">
                  <c:v>7006</c:v>
                </c:pt>
                <c:pt idx="1110">
                  <c:v>6972</c:v>
                </c:pt>
                <c:pt idx="1111">
                  <c:v>6941</c:v>
                </c:pt>
                <c:pt idx="1112">
                  <c:v>6933</c:v>
                </c:pt>
                <c:pt idx="1113">
                  <c:v>6907</c:v>
                </c:pt>
                <c:pt idx="1114">
                  <c:v>6928</c:v>
                </c:pt>
                <c:pt idx="1115">
                  <c:v>6889</c:v>
                </c:pt>
                <c:pt idx="1116">
                  <c:v>6903</c:v>
                </c:pt>
                <c:pt idx="1117">
                  <c:v>6960</c:v>
                </c:pt>
                <c:pt idx="1118">
                  <c:v>6956</c:v>
                </c:pt>
                <c:pt idx="1119">
                  <c:v>6910</c:v>
                </c:pt>
                <c:pt idx="1120">
                  <c:v>6956</c:v>
                </c:pt>
                <c:pt idx="1121">
                  <c:v>6959</c:v>
                </c:pt>
                <c:pt idx="1122">
                  <c:v>6963</c:v>
                </c:pt>
                <c:pt idx="1123">
                  <c:v>6982</c:v>
                </c:pt>
                <c:pt idx="1124">
                  <c:v>6955</c:v>
                </c:pt>
                <c:pt idx="1125">
                  <c:v>6972</c:v>
                </c:pt>
                <c:pt idx="1126">
                  <c:v>6968</c:v>
                </c:pt>
                <c:pt idx="1127">
                  <c:v>7012</c:v>
                </c:pt>
                <c:pt idx="1128">
                  <c:v>6907</c:v>
                </c:pt>
                <c:pt idx="1129">
                  <c:v>6935</c:v>
                </c:pt>
                <c:pt idx="1130">
                  <c:v>6934</c:v>
                </c:pt>
                <c:pt idx="1131">
                  <c:v>6978</c:v>
                </c:pt>
                <c:pt idx="1132">
                  <c:v>6928</c:v>
                </c:pt>
                <c:pt idx="1133">
                  <c:v>6971</c:v>
                </c:pt>
                <c:pt idx="1134">
                  <c:v>6966</c:v>
                </c:pt>
                <c:pt idx="1135">
                  <c:v>7006</c:v>
                </c:pt>
                <c:pt idx="1136">
                  <c:v>7000</c:v>
                </c:pt>
                <c:pt idx="1137">
                  <c:v>7015</c:v>
                </c:pt>
                <c:pt idx="1138">
                  <c:v>6942</c:v>
                </c:pt>
                <c:pt idx="1139">
                  <c:v>7058</c:v>
                </c:pt>
                <c:pt idx="1140">
                  <c:v>7022</c:v>
                </c:pt>
                <c:pt idx="1141">
                  <c:v>6986</c:v>
                </c:pt>
                <c:pt idx="1142">
                  <c:v>6959</c:v>
                </c:pt>
                <c:pt idx="1143">
                  <c:v>6913</c:v>
                </c:pt>
                <c:pt idx="1144">
                  <c:v>6918</c:v>
                </c:pt>
                <c:pt idx="1145">
                  <c:v>6929</c:v>
                </c:pt>
                <c:pt idx="1146">
                  <c:v>6927</c:v>
                </c:pt>
                <c:pt idx="1147">
                  <c:v>6919</c:v>
                </c:pt>
                <c:pt idx="1148">
                  <c:v>6989</c:v>
                </c:pt>
                <c:pt idx="1149">
                  <c:v>7060</c:v>
                </c:pt>
                <c:pt idx="1150">
                  <c:v>6981</c:v>
                </c:pt>
                <c:pt idx="1151">
                  <c:v>7057</c:v>
                </c:pt>
                <c:pt idx="1152">
                  <c:v>6936</c:v>
                </c:pt>
                <c:pt idx="1153">
                  <c:v>7024</c:v>
                </c:pt>
                <c:pt idx="1154">
                  <c:v>6853</c:v>
                </c:pt>
                <c:pt idx="1155">
                  <c:v>6950</c:v>
                </c:pt>
                <c:pt idx="1156">
                  <c:v>6950</c:v>
                </c:pt>
                <c:pt idx="1157">
                  <c:v>6959</c:v>
                </c:pt>
                <c:pt idx="1158">
                  <c:v>6947</c:v>
                </c:pt>
                <c:pt idx="1159">
                  <c:v>6960</c:v>
                </c:pt>
                <c:pt idx="1160">
                  <c:v>7009</c:v>
                </c:pt>
                <c:pt idx="1161">
                  <c:v>7048</c:v>
                </c:pt>
                <c:pt idx="1162">
                  <c:v>7002</c:v>
                </c:pt>
                <c:pt idx="1163">
                  <c:v>7073</c:v>
                </c:pt>
                <c:pt idx="1164">
                  <c:v>7110</c:v>
                </c:pt>
                <c:pt idx="1165">
                  <c:v>7015</c:v>
                </c:pt>
                <c:pt idx="1166">
                  <c:v>6950</c:v>
                </c:pt>
                <c:pt idx="1167">
                  <c:v>6951</c:v>
                </c:pt>
                <c:pt idx="1168">
                  <c:v>6935</c:v>
                </c:pt>
                <c:pt idx="1169">
                  <c:v>6991</c:v>
                </c:pt>
                <c:pt idx="1170">
                  <c:v>7016</c:v>
                </c:pt>
                <c:pt idx="1171">
                  <c:v>6996</c:v>
                </c:pt>
                <c:pt idx="1172">
                  <c:v>6984</c:v>
                </c:pt>
                <c:pt idx="1173">
                  <c:v>7090</c:v>
                </c:pt>
                <c:pt idx="1174">
                  <c:v>6955</c:v>
                </c:pt>
                <c:pt idx="1175">
                  <c:v>6943</c:v>
                </c:pt>
                <c:pt idx="1176">
                  <c:v>6986</c:v>
                </c:pt>
                <c:pt idx="1177">
                  <c:v>6938</c:v>
                </c:pt>
                <c:pt idx="1178">
                  <c:v>6960</c:v>
                </c:pt>
                <c:pt idx="1179">
                  <c:v>7028</c:v>
                </c:pt>
                <c:pt idx="1180">
                  <c:v>7016</c:v>
                </c:pt>
                <c:pt idx="1181">
                  <c:v>6951</c:v>
                </c:pt>
                <c:pt idx="1182">
                  <c:v>6964</c:v>
                </c:pt>
                <c:pt idx="1183">
                  <c:v>6969</c:v>
                </c:pt>
                <c:pt idx="1184">
                  <c:v>7007</c:v>
                </c:pt>
                <c:pt idx="1185">
                  <c:v>7031</c:v>
                </c:pt>
                <c:pt idx="1186">
                  <c:v>7057</c:v>
                </c:pt>
                <c:pt idx="1187">
                  <c:v>6879</c:v>
                </c:pt>
                <c:pt idx="1188">
                  <c:v>6866</c:v>
                </c:pt>
                <c:pt idx="1189">
                  <c:v>6924</c:v>
                </c:pt>
                <c:pt idx="1190">
                  <c:v>6952</c:v>
                </c:pt>
                <c:pt idx="1191">
                  <c:v>6974</c:v>
                </c:pt>
                <c:pt idx="1192">
                  <c:v>6979</c:v>
                </c:pt>
                <c:pt idx="1193">
                  <c:v>7008</c:v>
                </c:pt>
                <c:pt idx="1194">
                  <c:v>6962</c:v>
                </c:pt>
                <c:pt idx="1195">
                  <c:v>7011</c:v>
                </c:pt>
                <c:pt idx="1196">
                  <c:v>7001</c:v>
                </c:pt>
                <c:pt idx="1197">
                  <c:v>7015</c:v>
                </c:pt>
                <c:pt idx="1198">
                  <c:v>7033</c:v>
                </c:pt>
                <c:pt idx="1199">
                  <c:v>7031</c:v>
                </c:pt>
                <c:pt idx="1200">
                  <c:v>7007</c:v>
                </c:pt>
                <c:pt idx="1201">
                  <c:v>6980</c:v>
                </c:pt>
                <c:pt idx="1202">
                  <c:v>6908</c:v>
                </c:pt>
                <c:pt idx="1203">
                  <c:v>7054</c:v>
                </c:pt>
                <c:pt idx="1204">
                  <c:v>6937</c:v>
                </c:pt>
                <c:pt idx="1205">
                  <c:v>6936</c:v>
                </c:pt>
                <c:pt idx="1206">
                  <c:v>6969</c:v>
                </c:pt>
                <c:pt idx="1207">
                  <c:v>6981</c:v>
                </c:pt>
                <c:pt idx="1208">
                  <c:v>7057</c:v>
                </c:pt>
                <c:pt idx="1209">
                  <c:v>6976</c:v>
                </c:pt>
                <c:pt idx="1210">
                  <c:v>7041</c:v>
                </c:pt>
                <c:pt idx="1212">
                  <c:v>6869</c:v>
                </c:pt>
                <c:pt idx="1213">
                  <c:v>7000</c:v>
                </c:pt>
                <c:pt idx="1214">
                  <c:v>6964</c:v>
                </c:pt>
                <c:pt idx="1215">
                  <c:v>7012</c:v>
                </c:pt>
                <c:pt idx="1216">
                  <c:v>6988</c:v>
                </c:pt>
                <c:pt idx="1217">
                  <c:v>6977</c:v>
                </c:pt>
                <c:pt idx="1218">
                  <c:v>6972</c:v>
                </c:pt>
                <c:pt idx="1219">
                  <c:v>6947</c:v>
                </c:pt>
                <c:pt idx="1221">
                  <c:v>7031</c:v>
                </c:pt>
                <c:pt idx="1222">
                  <c:v>7185</c:v>
                </c:pt>
                <c:pt idx="1224">
                  <c:v>6871</c:v>
                </c:pt>
                <c:pt idx="1225">
                  <c:v>6883</c:v>
                </c:pt>
                <c:pt idx="1226">
                  <c:v>7014</c:v>
                </c:pt>
                <c:pt idx="1227">
                  <c:v>7036</c:v>
                </c:pt>
                <c:pt idx="1228">
                  <c:v>6989</c:v>
                </c:pt>
                <c:pt idx="1229">
                  <c:v>6970</c:v>
                </c:pt>
                <c:pt idx="1230">
                  <c:v>6952</c:v>
                </c:pt>
                <c:pt idx="1231">
                  <c:v>6955</c:v>
                </c:pt>
                <c:pt idx="1232">
                  <c:v>7012</c:v>
                </c:pt>
                <c:pt idx="1233">
                  <c:v>7000</c:v>
                </c:pt>
                <c:pt idx="1234">
                  <c:v>7091</c:v>
                </c:pt>
                <c:pt idx="1235">
                  <c:v>6995</c:v>
                </c:pt>
                <c:pt idx="1236">
                  <c:v>7071</c:v>
                </c:pt>
                <c:pt idx="1237">
                  <c:v>7061</c:v>
                </c:pt>
                <c:pt idx="1238">
                  <c:v>6941</c:v>
                </c:pt>
                <c:pt idx="1239">
                  <c:v>7015</c:v>
                </c:pt>
                <c:pt idx="1240">
                  <c:v>7033</c:v>
                </c:pt>
                <c:pt idx="1241">
                  <c:v>7017</c:v>
                </c:pt>
                <c:pt idx="1242">
                  <c:v>6997</c:v>
                </c:pt>
                <c:pt idx="1244">
                  <c:v>7009</c:v>
                </c:pt>
                <c:pt idx="1245">
                  <c:v>7041</c:v>
                </c:pt>
                <c:pt idx="1246">
                  <c:v>7086</c:v>
                </c:pt>
                <c:pt idx="1247">
                  <c:v>7003</c:v>
                </c:pt>
                <c:pt idx="1248">
                  <c:v>6890</c:v>
                </c:pt>
                <c:pt idx="1249">
                  <c:v>7034</c:v>
                </c:pt>
                <c:pt idx="1250">
                  <c:v>6873</c:v>
                </c:pt>
                <c:pt idx="1251">
                  <c:v>6986</c:v>
                </c:pt>
                <c:pt idx="1252">
                  <c:v>6951</c:v>
                </c:pt>
                <c:pt idx="1253">
                  <c:v>7005</c:v>
                </c:pt>
                <c:pt idx="1254">
                  <c:v>7010</c:v>
                </c:pt>
                <c:pt idx="1255">
                  <c:v>6975</c:v>
                </c:pt>
                <c:pt idx="1256">
                  <c:v>7025</c:v>
                </c:pt>
                <c:pt idx="1257">
                  <c:v>7029</c:v>
                </c:pt>
                <c:pt idx="1258">
                  <c:v>6936</c:v>
                </c:pt>
                <c:pt idx="1259">
                  <c:v>6919</c:v>
                </c:pt>
                <c:pt idx="1260">
                  <c:v>7016</c:v>
                </c:pt>
                <c:pt idx="1261">
                  <c:v>6984</c:v>
                </c:pt>
                <c:pt idx="1262">
                  <c:v>6994</c:v>
                </c:pt>
                <c:pt idx="1263">
                  <c:v>7004</c:v>
                </c:pt>
                <c:pt idx="1264">
                  <c:v>7006</c:v>
                </c:pt>
                <c:pt idx="1265">
                  <c:v>6932</c:v>
                </c:pt>
                <c:pt idx="1267">
                  <c:v>7021</c:v>
                </c:pt>
                <c:pt idx="1268">
                  <c:v>7046</c:v>
                </c:pt>
                <c:pt idx="1269">
                  <c:v>7063</c:v>
                </c:pt>
                <c:pt idx="1270">
                  <c:v>7032</c:v>
                </c:pt>
                <c:pt idx="1271">
                  <c:v>7071</c:v>
                </c:pt>
                <c:pt idx="1272">
                  <c:v>6944</c:v>
                </c:pt>
                <c:pt idx="1273">
                  <c:v>6981</c:v>
                </c:pt>
                <c:pt idx="1274">
                  <c:v>6930</c:v>
                </c:pt>
                <c:pt idx="1275">
                  <c:v>6989</c:v>
                </c:pt>
                <c:pt idx="1276">
                  <c:v>6991</c:v>
                </c:pt>
                <c:pt idx="1277">
                  <c:v>7033</c:v>
                </c:pt>
                <c:pt idx="1278">
                  <c:v>6972</c:v>
                </c:pt>
                <c:pt idx="1279">
                  <c:v>6990</c:v>
                </c:pt>
                <c:pt idx="1280">
                  <c:v>7035</c:v>
                </c:pt>
                <c:pt idx="1281">
                  <c:v>7108</c:v>
                </c:pt>
                <c:pt idx="1282">
                  <c:v>7190</c:v>
                </c:pt>
                <c:pt idx="1283">
                  <c:v>6973</c:v>
                </c:pt>
                <c:pt idx="1284">
                  <c:v>6952</c:v>
                </c:pt>
                <c:pt idx="1285">
                  <c:v>6914</c:v>
                </c:pt>
                <c:pt idx="1286">
                  <c:v>6923</c:v>
                </c:pt>
                <c:pt idx="1287">
                  <c:v>6978</c:v>
                </c:pt>
                <c:pt idx="1288">
                  <c:v>7027</c:v>
                </c:pt>
                <c:pt idx="1289">
                  <c:v>6990</c:v>
                </c:pt>
                <c:pt idx="1290">
                  <c:v>7016</c:v>
                </c:pt>
                <c:pt idx="1291">
                  <c:v>7033</c:v>
                </c:pt>
                <c:pt idx="1292">
                  <c:v>7051</c:v>
                </c:pt>
                <c:pt idx="1293">
                  <c:v>7130</c:v>
                </c:pt>
                <c:pt idx="1294">
                  <c:v>7161</c:v>
                </c:pt>
                <c:pt idx="1301">
                  <c:v>7003</c:v>
                </c:pt>
                <c:pt idx="1302">
                  <c:v>7009</c:v>
                </c:pt>
                <c:pt idx="1303">
                  <c:v>7021</c:v>
                </c:pt>
                <c:pt idx="1304">
                  <c:v>7056</c:v>
                </c:pt>
                <c:pt idx="1305">
                  <c:v>7107</c:v>
                </c:pt>
                <c:pt idx="1306">
                  <c:v>7048</c:v>
                </c:pt>
                <c:pt idx="1307">
                  <c:v>7016</c:v>
                </c:pt>
                <c:pt idx="1308">
                  <c:v>6953</c:v>
                </c:pt>
                <c:pt idx="1309">
                  <c:v>6966</c:v>
                </c:pt>
                <c:pt idx="1310">
                  <c:v>7028</c:v>
                </c:pt>
                <c:pt idx="1311">
                  <c:v>6957</c:v>
                </c:pt>
                <c:pt idx="1312">
                  <c:v>6947</c:v>
                </c:pt>
                <c:pt idx="1313">
                  <c:v>6968</c:v>
                </c:pt>
                <c:pt idx="1314">
                  <c:v>7004</c:v>
                </c:pt>
                <c:pt idx="1315">
                  <c:v>7005</c:v>
                </c:pt>
                <c:pt idx="1316">
                  <c:v>7016</c:v>
                </c:pt>
                <c:pt idx="1317">
                  <c:v>7034</c:v>
                </c:pt>
                <c:pt idx="1318">
                  <c:v>6989</c:v>
                </c:pt>
                <c:pt idx="1319">
                  <c:v>6988</c:v>
                </c:pt>
                <c:pt idx="1320">
                  <c:v>6962</c:v>
                </c:pt>
                <c:pt idx="1321">
                  <c:v>6922</c:v>
                </c:pt>
                <c:pt idx="1322">
                  <c:v>6898</c:v>
                </c:pt>
                <c:pt idx="1323">
                  <c:v>6952</c:v>
                </c:pt>
                <c:pt idx="1324">
                  <c:v>6977</c:v>
                </c:pt>
                <c:pt idx="1325">
                  <c:v>6990</c:v>
                </c:pt>
                <c:pt idx="1326">
                  <c:v>6993</c:v>
                </c:pt>
                <c:pt idx="1327">
                  <c:v>7011</c:v>
                </c:pt>
                <c:pt idx="1328">
                  <c:v>6978</c:v>
                </c:pt>
                <c:pt idx="1329">
                  <c:v>7040</c:v>
                </c:pt>
                <c:pt idx="1330">
                  <c:v>6928</c:v>
                </c:pt>
                <c:pt idx="1331">
                  <c:v>7002</c:v>
                </c:pt>
                <c:pt idx="1332">
                  <c:v>6907</c:v>
                </c:pt>
                <c:pt idx="1333">
                  <c:v>6965</c:v>
                </c:pt>
                <c:pt idx="1334">
                  <c:v>6967</c:v>
                </c:pt>
                <c:pt idx="1335">
                  <c:v>6952</c:v>
                </c:pt>
                <c:pt idx="1336">
                  <c:v>7023</c:v>
                </c:pt>
                <c:pt idx="1337">
                  <c:v>6994</c:v>
                </c:pt>
                <c:pt idx="1338">
                  <c:v>6986</c:v>
                </c:pt>
                <c:pt idx="1339">
                  <c:v>6996</c:v>
                </c:pt>
                <c:pt idx="1340">
                  <c:v>7020</c:v>
                </c:pt>
                <c:pt idx="1341">
                  <c:v>7090</c:v>
                </c:pt>
                <c:pt idx="1342">
                  <c:v>7073</c:v>
                </c:pt>
                <c:pt idx="1343">
                  <c:v>6913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DF9-3347-AE00-EEC4DD528E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3789320"/>
        <c:axId val="-2073786360"/>
      </c:scatterChart>
      <c:valAx>
        <c:axId val="-2073789320"/>
        <c:scaling>
          <c:orientation val="minMax"/>
          <c:max val="1993"/>
          <c:min val="1880"/>
        </c:scaling>
        <c:delete val="0"/>
        <c:axPos val="b"/>
        <c:numFmt formatCode="General" sourceLinked="1"/>
        <c:majorTickMark val="out"/>
        <c:minorTickMark val="none"/>
        <c:tickLblPos val="nextTo"/>
        <c:crossAx val="-2073786360"/>
        <c:crosses val="autoZero"/>
        <c:crossBetween val="midCat"/>
      </c:valAx>
      <c:valAx>
        <c:axId val="-2073786360"/>
        <c:scaling>
          <c:orientation val="minMax"/>
          <c:max val="7200"/>
          <c:min val="6700"/>
        </c:scaling>
        <c:delete val="0"/>
        <c:axPos val="l"/>
        <c:majorGridlines>
          <c:spPr>
            <a:ln w="6350"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crossAx val="-2073789320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700">
          <a:latin typeface="Times New Roman"/>
        </a:defRPr>
      </a:pPr>
      <a:endParaRPr lang="pt-P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PT" sz="2000" b="1"/>
              <a:t>Cádiz: 985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1.3027877489578508E-2"/>
                  <c:y val="-0.23691327253158104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</c:trendlineLbl>
          </c:trendline>
          <c:xVal>
            <c:numRef>
              <c:f>'[985.cadiz.xlsx]985.rlrdata'!$A$1:$A$684</c:f>
              <c:numCache>
                <c:formatCode>General</c:formatCode>
                <c:ptCount val="684"/>
                <c:pt idx="0">
                  <c:v>1961.0417</c:v>
                </c:pt>
                <c:pt idx="1">
                  <c:v>1961.125</c:v>
                </c:pt>
                <c:pt idx="2">
                  <c:v>1961.2083</c:v>
                </c:pt>
                <c:pt idx="3">
                  <c:v>1961.2917</c:v>
                </c:pt>
                <c:pt idx="4">
                  <c:v>1961.375</c:v>
                </c:pt>
                <c:pt idx="5">
                  <c:v>1961.4583</c:v>
                </c:pt>
                <c:pt idx="6">
                  <c:v>1961.5417</c:v>
                </c:pt>
                <c:pt idx="7">
                  <c:v>1961.625</c:v>
                </c:pt>
                <c:pt idx="8">
                  <c:v>1961.7083</c:v>
                </c:pt>
                <c:pt idx="9">
                  <c:v>1961.7917</c:v>
                </c:pt>
                <c:pt idx="10">
                  <c:v>1961.875</c:v>
                </c:pt>
                <c:pt idx="11">
                  <c:v>1961.9583</c:v>
                </c:pt>
                <c:pt idx="12">
                  <c:v>1962.0417</c:v>
                </c:pt>
                <c:pt idx="13">
                  <c:v>1962.125</c:v>
                </c:pt>
                <c:pt idx="14">
                  <c:v>1962.2083</c:v>
                </c:pt>
                <c:pt idx="15">
                  <c:v>1962.2917</c:v>
                </c:pt>
                <c:pt idx="16">
                  <c:v>1962.375</c:v>
                </c:pt>
                <c:pt idx="17">
                  <c:v>1962.4583</c:v>
                </c:pt>
                <c:pt idx="18">
                  <c:v>1962.5417</c:v>
                </c:pt>
                <c:pt idx="19">
                  <c:v>1962.625</c:v>
                </c:pt>
                <c:pt idx="20">
                  <c:v>1962.7083</c:v>
                </c:pt>
                <c:pt idx="21">
                  <c:v>1962.7917</c:v>
                </c:pt>
                <c:pt idx="22">
                  <c:v>1962.875</c:v>
                </c:pt>
                <c:pt idx="23">
                  <c:v>1962.9583</c:v>
                </c:pt>
                <c:pt idx="24">
                  <c:v>1963.0417</c:v>
                </c:pt>
                <c:pt idx="25">
                  <c:v>1963.125</c:v>
                </c:pt>
                <c:pt idx="26">
                  <c:v>1963.2083</c:v>
                </c:pt>
                <c:pt idx="27">
                  <c:v>1963.2917</c:v>
                </c:pt>
                <c:pt idx="28">
                  <c:v>1963.375</c:v>
                </c:pt>
                <c:pt idx="29">
                  <c:v>1963.4583</c:v>
                </c:pt>
                <c:pt idx="30">
                  <c:v>1963.5417</c:v>
                </c:pt>
                <c:pt idx="31">
                  <c:v>1963.625</c:v>
                </c:pt>
                <c:pt idx="32">
                  <c:v>1963.7083</c:v>
                </c:pt>
                <c:pt idx="33">
                  <c:v>1963.7917</c:v>
                </c:pt>
                <c:pt idx="34">
                  <c:v>1963.875</c:v>
                </c:pt>
                <c:pt idx="35">
                  <c:v>1963.9583</c:v>
                </c:pt>
                <c:pt idx="36">
                  <c:v>1964.0417</c:v>
                </c:pt>
                <c:pt idx="37">
                  <c:v>1964.125</c:v>
                </c:pt>
                <c:pt idx="38">
                  <c:v>1964.2083</c:v>
                </c:pt>
                <c:pt idx="39">
                  <c:v>1964.2917</c:v>
                </c:pt>
                <c:pt idx="40">
                  <c:v>1964.375</c:v>
                </c:pt>
                <c:pt idx="41">
                  <c:v>1964.4583</c:v>
                </c:pt>
                <c:pt idx="42">
                  <c:v>1964.5417</c:v>
                </c:pt>
                <c:pt idx="43">
                  <c:v>1964.625</c:v>
                </c:pt>
                <c:pt idx="44">
                  <c:v>1964.7083</c:v>
                </c:pt>
                <c:pt idx="45">
                  <c:v>1964.7917</c:v>
                </c:pt>
                <c:pt idx="46">
                  <c:v>1964.875</c:v>
                </c:pt>
                <c:pt idx="47">
                  <c:v>1964.9583</c:v>
                </c:pt>
                <c:pt idx="48">
                  <c:v>1965.0417</c:v>
                </c:pt>
                <c:pt idx="49">
                  <c:v>1965.125</c:v>
                </c:pt>
                <c:pt idx="50">
                  <c:v>1965.2083</c:v>
                </c:pt>
                <c:pt idx="51">
                  <c:v>1965.2917</c:v>
                </c:pt>
                <c:pt idx="52">
                  <c:v>1965.375</c:v>
                </c:pt>
                <c:pt idx="53">
                  <c:v>1965.4583</c:v>
                </c:pt>
                <c:pt idx="54">
                  <c:v>1965.5417</c:v>
                </c:pt>
                <c:pt idx="55">
                  <c:v>1965.625</c:v>
                </c:pt>
                <c:pt idx="56">
                  <c:v>1965.7083</c:v>
                </c:pt>
                <c:pt idx="57">
                  <c:v>1965.7917</c:v>
                </c:pt>
                <c:pt idx="58">
                  <c:v>1965.875</c:v>
                </c:pt>
                <c:pt idx="59">
                  <c:v>1965.9583</c:v>
                </c:pt>
                <c:pt idx="60">
                  <c:v>1966.0417</c:v>
                </c:pt>
                <c:pt idx="61">
                  <c:v>1966.125</c:v>
                </c:pt>
                <c:pt idx="62">
                  <c:v>1966.2083</c:v>
                </c:pt>
                <c:pt idx="63">
                  <c:v>1966.2917</c:v>
                </c:pt>
                <c:pt idx="64">
                  <c:v>1966.375</c:v>
                </c:pt>
                <c:pt idx="65">
                  <c:v>1966.4583</c:v>
                </c:pt>
                <c:pt idx="66">
                  <c:v>1966.5417</c:v>
                </c:pt>
                <c:pt idx="67">
                  <c:v>1966.625</c:v>
                </c:pt>
                <c:pt idx="68">
                  <c:v>1966.7083</c:v>
                </c:pt>
                <c:pt idx="69">
                  <c:v>1966.7917</c:v>
                </c:pt>
                <c:pt idx="70">
                  <c:v>1966.875</c:v>
                </c:pt>
                <c:pt idx="71">
                  <c:v>1966.9583</c:v>
                </c:pt>
                <c:pt idx="72">
                  <c:v>1967.0417</c:v>
                </c:pt>
                <c:pt idx="73">
                  <c:v>1967.125</c:v>
                </c:pt>
                <c:pt idx="74">
                  <c:v>1967.2083</c:v>
                </c:pt>
                <c:pt idx="75">
                  <c:v>1967.2917</c:v>
                </c:pt>
                <c:pt idx="76">
                  <c:v>1967.375</c:v>
                </c:pt>
                <c:pt idx="77">
                  <c:v>1967.4583</c:v>
                </c:pt>
                <c:pt idx="78">
                  <c:v>1967.5417</c:v>
                </c:pt>
                <c:pt idx="79">
                  <c:v>1967.625</c:v>
                </c:pt>
                <c:pt idx="80">
                  <c:v>1967.7083</c:v>
                </c:pt>
                <c:pt idx="81">
                  <c:v>1967.7917</c:v>
                </c:pt>
                <c:pt idx="82">
                  <c:v>1967.875</c:v>
                </c:pt>
                <c:pt idx="83">
                  <c:v>1967.9583</c:v>
                </c:pt>
                <c:pt idx="84">
                  <c:v>1968.0417</c:v>
                </c:pt>
                <c:pt idx="85">
                  <c:v>1968.125</c:v>
                </c:pt>
                <c:pt idx="86">
                  <c:v>1968.2083</c:v>
                </c:pt>
                <c:pt idx="87">
                  <c:v>1968.2917</c:v>
                </c:pt>
                <c:pt idx="88">
                  <c:v>1968.375</c:v>
                </c:pt>
                <c:pt idx="89">
                  <c:v>1968.4583</c:v>
                </c:pt>
                <c:pt idx="90">
                  <c:v>1968.5417</c:v>
                </c:pt>
                <c:pt idx="91">
                  <c:v>1968.625</c:v>
                </c:pt>
                <c:pt idx="92">
                  <c:v>1968.7083</c:v>
                </c:pt>
                <c:pt idx="93">
                  <c:v>1968.7917</c:v>
                </c:pt>
                <c:pt idx="94">
                  <c:v>1968.875</c:v>
                </c:pt>
                <c:pt idx="95">
                  <c:v>1968.9583</c:v>
                </c:pt>
                <c:pt idx="96">
                  <c:v>1969.0417</c:v>
                </c:pt>
                <c:pt idx="97">
                  <c:v>1969.125</c:v>
                </c:pt>
                <c:pt idx="98">
                  <c:v>1969.2083</c:v>
                </c:pt>
                <c:pt idx="99">
                  <c:v>1969.2917</c:v>
                </c:pt>
                <c:pt idx="100">
                  <c:v>1969.375</c:v>
                </c:pt>
                <c:pt idx="101">
                  <c:v>1969.4583</c:v>
                </c:pt>
                <c:pt idx="102">
                  <c:v>1969.5417</c:v>
                </c:pt>
                <c:pt idx="103">
                  <c:v>1969.625</c:v>
                </c:pt>
                <c:pt idx="104">
                  <c:v>1969.7083</c:v>
                </c:pt>
                <c:pt idx="105">
                  <c:v>1969.7917</c:v>
                </c:pt>
                <c:pt idx="106">
                  <c:v>1969.875</c:v>
                </c:pt>
                <c:pt idx="107">
                  <c:v>1969.9583</c:v>
                </c:pt>
                <c:pt idx="108">
                  <c:v>1970.0417</c:v>
                </c:pt>
                <c:pt idx="109">
                  <c:v>1970.125</c:v>
                </c:pt>
                <c:pt idx="110">
                  <c:v>1970.2083</c:v>
                </c:pt>
                <c:pt idx="111">
                  <c:v>1970.2917</c:v>
                </c:pt>
                <c:pt idx="112">
                  <c:v>1970.375</c:v>
                </c:pt>
                <c:pt idx="113">
                  <c:v>1970.4583</c:v>
                </c:pt>
                <c:pt idx="114">
                  <c:v>1970.5417</c:v>
                </c:pt>
                <c:pt idx="115">
                  <c:v>1970.625</c:v>
                </c:pt>
                <c:pt idx="116">
                  <c:v>1970.7083</c:v>
                </c:pt>
                <c:pt idx="117">
                  <c:v>1970.7917</c:v>
                </c:pt>
                <c:pt idx="118">
                  <c:v>1970.875</c:v>
                </c:pt>
                <c:pt idx="119">
                  <c:v>1970.9583</c:v>
                </c:pt>
                <c:pt idx="120">
                  <c:v>1971.0417</c:v>
                </c:pt>
                <c:pt idx="121">
                  <c:v>1971.125</c:v>
                </c:pt>
                <c:pt idx="122">
                  <c:v>1971.2083</c:v>
                </c:pt>
                <c:pt idx="123">
                  <c:v>1971.2917</c:v>
                </c:pt>
                <c:pt idx="124">
                  <c:v>1971.375</c:v>
                </c:pt>
                <c:pt idx="125">
                  <c:v>1971.4583</c:v>
                </c:pt>
                <c:pt idx="126">
                  <c:v>1971.5417</c:v>
                </c:pt>
                <c:pt idx="127">
                  <c:v>1971.625</c:v>
                </c:pt>
                <c:pt idx="128">
                  <c:v>1971.7083</c:v>
                </c:pt>
                <c:pt idx="129">
                  <c:v>1971.7917</c:v>
                </c:pt>
                <c:pt idx="130">
                  <c:v>1971.875</c:v>
                </c:pt>
                <c:pt idx="131">
                  <c:v>1971.9583</c:v>
                </c:pt>
                <c:pt idx="132">
                  <c:v>1972.0417</c:v>
                </c:pt>
                <c:pt idx="133">
                  <c:v>1972.125</c:v>
                </c:pt>
                <c:pt idx="134">
                  <c:v>1972.2083</c:v>
                </c:pt>
                <c:pt idx="135">
                  <c:v>1972.2917</c:v>
                </c:pt>
                <c:pt idx="136">
                  <c:v>1972.375</c:v>
                </c:pt>
                <c:pt idx="137">
                  <c:v>1972.4583</c:v>
                </c:pt>
                <c:pt idx="138">
                  <c:v>1972.5417</c:v>
                </c:pt>
                <c:pt idx="139">
                  <c:v>1972.625</c:v>
                </c:pt>
                <c:pt idx="140">
                  <c:v>1972.7083</c:v>
                </c:pt>
                <c:pt idx="141">
                  <c:v>1972.7917</c:v>
                </c:pt>
                <c:pt idx="142">
                  <c:v>1972.875</c:v>
                </c:pt>
                <c:pt idx="143">
                  <c:v>1972.9583</c:v>
                </c:pt>
                <c:pt idx="144">
                  <c:v>1973.0417</c:v>
                </c:pt>
                <c:pt idx="145">
                  <c:v>1973.125</c:v>
                </c:pt>
                <c:pt idx="146">
                  <c:v>1973.2083</c:v>
                </c:pt>
                <c:pt idx="147">
                  <c:v>1973.2917</c:v>
                </c:pt>
                <c:pt idx="148">
                  <c:v>1973.375</c:v>
                </c:pt>
                <c:pt idx="149">
                  <c:v>1973.4583</c:v>
                </c:pt>
                <c:pt idx="150">
                  <c:v>1973.5417</c:v>
                </c:pt>
                <c:pt idx="151">
                  <c:v>1973.625</c:v>
                </c:pt>
                <c:pt idx="152">
                  <c:v>1973.7083</c:v>
                </c:pt>
                <c:pt idx="153">
                  <c:v>1973.7917</c:v>
                </c:pt>
                <c:pt idx="154">
                  <c:v>1973.875</c:v>
                </c:pt>
                <c:pt idx="155">
                  <c:v>1973.9583</c:v>
                </c:pt>
                <c:pt idx="156">
                  <c:v>1974.0417</c:v>
                </c:pt>
                <c:pt idx="157">
                  <c:v>1974.125</c:v>
                </c:pt>
                <c:pt idx="158">
                  <c:v>1974.2083</c:v>
                </c:pt>
                <c:pt idx="159">
                  <c:v>1974.2917</c:v>
                </c:pt>
                <c:pt idx="160">
                  <c:v>1974.375</c:v>
                </c:pt>
                <c:pt idx="161">
                  <c:v>1974.4583</c:v>
                </c:pt>
                <c:pt idx="162">
                  <c:v>1974.5417</c:v>
                </c:pt>
                <c:pt idx="163">
                  <c:v>1974.625</c:v>
                </c:pt>
                <c:pt idx="164">
                  <c:v>1974.7083</c:v>
                </c:pt>
                <c:pt idx="165">
                  <c:v>1974.7917</c:v>
                </c:pt>
                <c:pt idx="166">
                  <c:v>1974.875</c:v>
                </c:pt>
                <c:pt idx="167">
                  <c:v>1974.9583</c:v>
                </c:pt>
                <c:pt idx="168">
                  <c:v>1975.0417</c:v>
                </c:pt>
                <c:pt idx="169">
                  <c:v>1975.125</c:v>
                </c:pt>
                <c:pt idx="170">
                  <c:v>1975.2083</c:v>
                </c:pt>
                <c:pt idx="171">
                  <c:v>1975.2917</c:v>
                </c:pt>
                <c:pt idx="172">
                  <c:v>1975.375</c:v>
                </c:pt>
                <c:pt idx="173">
                  <c:v>1975.4583</c:v>
                </c:pt>
                <c:pt idx="174">
                  <c:v>1975.5417</c:v>
                </c:pt>
                <c:pt idx="175">
                  <c:v>1975.625</c:v>
                </c:pt>
                <c:pt idx="176">
                  <c:v>1975.7083</c:v>
                </c:pt>
                <c:pt idx="177">
                  <c:v>1975.7917</c:v>
                </c:pt>
                <c:pt idx="178">
                  <c:v>1975.875</c:v>
                </c:pt>
                <c:pt idx="179">
                  <c:v>1975.9583</c:v>
                </c:pt>
                <c:pt idx="180">
                  <c:v>1976.0417</c:v>
                </c:pt>
                <c:pt idx="181">
                  <c:v>1976.125</c:v>
                </c:pt>
                <c:pt idx="182">
                  <c:v>1976.2083</c:v>
                </c:pt>
                <c:pt idx="183">
                  <c:v>1976.2917</c:v>
                </c:pt>
                <c:pt idx="184">
                  <c:v>1976.375</c:v>
                </c:pt>
                <c:pt idx="185">
                  <c:v>1976.4583</c:v>
                </c:pt>
                <c:pt idx="186">
                  <c:v>1976.5417</c:v>
                </c:pt>
                <c:pt idx="187">
                  <c:v>1976.625</c:v>
                </c:pt>
                <c:pt idx="188">
                  <c:v>1976.7083</c:v>
                </c:pt>
                <c:pt idx="189">
                  <c:v>1976.7917</c:v>
                </c:pt>
                <c:pt idx="190">
                  <c:v>1976.875</c:v>
                </c:pt>
                <c:pt idx="191">
                  <c:v>1976.9583</c:v>
                </c:pt>
                <c:pt idx="192">
                  <c:v>1977.0417</c:v>
                </c:pt>
                <c:pt idx="193">
                  <c:v>1977.125</c:v>
                </c:pt>
                <c:pt idx="194">
                  <c:v>1977.2083</c:v>
                </c:pt>
                <c:pt idx="195">
                  <c:v>1977.2917</c:v>
                </c:pt>
                <c:pt idx="196">
                  <c:v>1977.375</c:v>
                </c:pt>
                <c:pt idx="197">
                  <c:v>1977.4583</c:v>
                </c:pt>
                <c:pt idx="198">
                  <c:v>1977.5417</c:v>
                </c:pt>
                <c:pt idx="199">
                  <c:v>1977.625</c:v>
                </c:pt>
                <c:pt idx="200">
                  <c:v>1977.7083</c:v>
                </c:pt>
                <c:pt idx="201">
                  <c:v>1977.7917</c:v>
                </c:pt>
                <c:pt idx="202">
                  <c:v>1977.875</c:v>
                </c:pt>
                <c:pt idx="203">
                  <c:v>1977.9583</c:v>
                </c:pt>
                <c:pt idx="204">
                  <c:v>1978.0417</c:v>
                </c:pt>
                <c:pt idx="205">
                  <c:v>1978.125</c:v>
                </c:pt>
                <c:pt idx="206">
                  <c:v>1978.2083</c:v>
                </c:pt>
                <c:pt idx="207">
                  <c:v>1978.2917</c:v>
                </c:pt>
                <c:pt idx="208">
                  <c:v>1978.375</c:v>
                </c:pt>
                <c:pt idx="209">
                  <c:v>1978.4583</c:v>
                </c:pt>
                <c:pt idx="210">
                  <c:v>1978.5417</c:v>
                </c:pt>
                <c:pt idx="211">
                  <c:v>1978.625</c:v>
                </c:pt>
                <c:pt idx="212">
                  <c:v>1978.7083</c:v>
                </c:pt>
                <c:pt idx="213">
                  <c:v>1978.7917</c:v>
                </c:pt>
                <c:pt idx="214">
                  <c:v>1978.875</c:v>
                </c:pt>
                <c:pt idx="215">
                  <c:v>1978.9583</c:v>
                </c:pt>
                <c:pt idx="216">
                  <c:v>1979.0417</c:v>
                </c:pt>
                <c:pt idx="217">
                  <c:v>1979.125</c:v>
                </c:pt>
                <c:pt idx="218">
                  <c:v>1979.2083</c:v>
                </c:pt>
                <c:pt idx="219">
                  <c:v>1979.2917</c:v>
                </c:pt>
                <c:pt idx="220">
                  <c:v>1979.375</c:v>
                </c:pt>
                <c:pt idx="221">
                  <c:v>1979.4583</c:v>
                </c:pt>
                <c:pt idx="222">
                  <c:v>1979.5417</c:v>
                </c:pt>
                <c:pt idx="223">
                  <c:v>1979.625</c:v>
                </c:pt>
                <c:pt idx="224">
                  <c:v>1979.7083</c:v>
                </c:pt>
                <c:pt idx="225">
                  <c:v>1979.7917</c:v>
                </c:pt>
                <c:pt idx="226">
                  <c:v>1979.875</c:v>
                </c:pt>
                <c:pt idx="227">
                  <c:v>1979.9583</c:v>
                </c:pt>
                <c:pt idx="228">
                  <c:v>1980.0417</c:v>
                </c:pt>
                <c:pt idx="229">
                  <c:v>1980.125</c:v>
                </c:pt>
                <c:pt idx="230">
                  <c:v>1980.2083</c:v>
                </c:pt>
                <c:pt idx="231">
                  <c:v>1980.2917</c:v>
                </c:pt>
                <c:pt idx="232">
                  <c:v>1980.375</c:v>
                </c:pt>
                <c:pt idx="233">
                  <c:v>1980.4583</c:v>
                </c:pt>
                <c:pt idx="234">
                  <c:v>1980.5417</c:v>
                </c:pt>
                <c:pt idx="235">
                  <c:v>1980.625</c:v>
                </c:pt>
                <c:pt idx="236">
                  <c:v>1980.7083</c:v>
                </c:pt>
                <c:pt idx="237">
                  <c:v>1980.7917</c:v>
                </c:pt>
                <c:pt idx="238">
                  <c:v>1980.875</c:v>
                </c:pt>
                <c:pt idx="239">
                  <c:v>1980.9583</c:v>
                </c:pt>
                <c:pt idx="240">
                  <c:v>1981.0417</c:v>
                </c:pt>
                <c:pt idx="241">
                  <c:v>1981.125</c:v>
                </c:pt>
                <c:pt idx="242">
                  <c:v>1981.2083</c:v>
                </c:pt>
                <c:pt idx="243">
                  <c:v>1981.2917</c:v>
                </c:pt>
                <c:pt idx="244">
                  <c:v>1981.375</c:v>
                </c:pt>
                <c:pt idx="245">
                  <c:v>1981.4583</c:v>
                </c:pt>
                <c:pt idx="246">
                  <c:v>1981.5417</c:v>
                </c:pt>
                <c:pt idx="247">
                  <c:v>1981.625</c:v>
                </c:pt>
                <c:pt idx="248">
                  <c:v>1981.7083</c:v>
                </c:pt>
                <c:pt idx="249">
                  <c:v>1981.7917</c:v>
                </c:pt>
                <c:pt idx="250">
                  <c:v>1981.875</c:v>
                </c:pt>
                <c:pt idx="251">
                  <c:v>1981.9583</c:v>
                </c:pt>
                <c:pt idx="252">
                  <c:v>1982.0417</c:v>
                </c:pt>
                <c:pt idx="253">
                  <c:v>1982.125</c:v>
                </c:pt>
                <c:pt idx="254">
                  <c:v>1982.2083</c:v>
                </c:pt>
                <c:pt idx="255">
                  <c:v>1982.2917</c:v>
                </c:pt>
                <c:pt idx="256">
                  <c:v>1982.375</c:v>
                </c:pt>
                <c:pt idx="257">
                  <c:v>1982.4583</c:v>
                </c:pt>
                <c:pt idx="258">
                  <c:v>1982.5417</c:v>
                </c:pt>
                <c:pt idx="259">
                  <c:v>1982.625</c:v>
                </c:pt>
                <c:pt idx="260">
                  <c:v>1982.7083</c:v>
                </c:pt>
                <c:pt idx="261">
                  <c:v>1982.7917</c:v>
                </c:pt>
                <c:pt idx="262">
                  <c:v>1982.875</c:v>
                </c:pt>
                <c:pt idx="263">
                  <c:v>1982.9583</c:v>
                </c:pt>
                <c:pt idx="264">
                  <c:v>1983.0417</c:v>
                </c:pt>
                <c:pt idx="265">
                  <c:v>1983.125</c:v>
                </c:pt>
                <c:pt idx="266">
                  <c:v>1983.2083</c:v>
                </c:pt>
                <c:pt idx="267">
                  <c:v>1983.2917</c:v>
                </c:pt>
                <c:pt idx="268">
                  <c:v>1983.375</c:v>
                </c:pt>
                <c:pt idx="269">
                  <c:v>1983.4583</c:v>
                </c:pt>
                <c:pt idx="270">
                  <c:v>1983.5417</c:v>
                </c:pt>
                <c:pt idx="271">
                  <c:v>1983.625</c:v>
                </c:pt>
                <c:pt idx="272">
                  <c:v>1983.7083</c:v>
                </c:pt>
                <c:pt idx="273">
                  <c:v>1983.7917</c:v>
                </c:pt>
                <c:pt idx="274">
                  <c:v>1983.875</c:v>
                </c:pt>
                <c:pt idx="275">
                  <c:v>1983.9583</c:v>
                </c:pt>
                <c:pt idx="276">
                  <c:v>1984.0417</c:v>
                </c:pt>
                <c:pt idx="277">
                  <c:v>1984.125</c:v>
                </c:pt>
                <c:pt idx="278">
                  <c:v>1984.2083</c:v>
                </c:pt>
                <c:pt idx="279">
                  <c:v>1984.2917</c:v>
                </c:pt>
                <c:pt idx="280">
                  <c:v>1984.375</c:v>
                </c:pt>
                <c:pt idx="281">
                  <c:v>1984.4583</c:v>
                </c:pt>
                <c:pt idx="282">
                  <c:v>1984.5417</c:v>
                </c:pt>
                <c:pt idx="283">
                  <c:v>1984.625</c:v>
                </c:pt>
                <c:pt idx="284">
                  <c:v>1984.7083</c:v>
                </c:pt>
                <c:pt idx="285">
                  <c:v>1984.7917</c:v>
                </c:pt>
                <c:pt idx="286">
                  <c:v>1984.875</c:v>
                </c:pt>
                <c:pt idx="287">
                  <c:v>1984.9583</c:v>
                </c:pt>
                <c:pt idx="288">
                  <c:v>1985.0417</c:v>
                </c:pt>
                <c:pt idx="289">
                  <c:v>1985.125</c:v>
                </c:pt>
                <c:pt idx="290">
                  <c:v>1985.2083</c:v>
                </c:pt>
                <c:pt idx="291">
                  <c:v>1985.2917</c:v>
                </c:pt>
                <c:pt idx="292">
                  <c:v>1985.375</c:v>
                </c:pt>
                <c:pt idx="293">
                  <c:v>1985.4583</c:v>
                </c:pt>
                <c:pt idx="294">
                  <c:v>1985.5417</c:v>
                </c:pt>
                <c:pt idx="295">
                  <c:v>1985.625</c:v>
                </c:pt>
                <c:pt idx="296">
                  <c:v>1985.7083</c:v>
                </c:pt>
                <c:pt idx="297">
                  <c:v>1985.7917</c:v>
                </c:pt>
                <c:pt idx="298">
                  <c:v>1985.875</c:v>
                </c:pt>
                <c:pt idx="299">
                  <c:v>1985.9583</c:v>
                </c:pt>
                <c:pt idx="300">
                  <c:v>1986.0417</c:v>
                </c:pt>
                <c:pt idx="301">
                  <c:v>1986.125</c:v>
                </c:pt>
                <c:pt idx="302">
                  <c:v>1986.2083</c:v>
                </c:pt>
                <c:pt idx="303">
                  <c:v>1986.2917</c:v>
                </c:pt>
                <c:pt idx="304">
                  <c:v>1986.375</c:v>
                </c:pt>
                <c:pt idx="305">
                  <c:v>1986.4583</c:v>
                </c:pt>
                <c:pt idx="306">
                  <c:v>1986.5417</c:v>
                </c:pt>
                <c:pt idx="307">
                  <c:v>1986.625</c:v>
                </c:pt>
                <c:pt idx="308">
                  <c:v>1986.7083</c:v>
                </c:pt>
                <c:pt idx="309">
                  <c:v>1986.7917</c:v>
                </c:pt>
                <c:pt idx="310">
                  <c:v>1986.875</c:v>
                </c:pt>
                <c:pt idx="311">
                  <c:v>1986.9583</c:v>
                </c:pt>
                <c:pt idx="312">
                  <c:v>1987.0417</c:v>
                </c:pt>
                <c:pt idx="313">
                  <c:v>1987.125</c:v>
                </c:pt>
                <c:pt idx="314">
                  <c:v>1987.2083</c:v>
                </c:pt>
                <c:pt idx="315">
                  <c:v>1987.2917</c:v>
                </c:pt>
                <c:pt idx="316">
                  <c:v>1987.375</c:v>
                </c:pt>
                <c:pt idx="317">
                  <c:v>1987.4583</c:v>
                </c:pt>
                <c:pt idx="318">
                  <c:v>1987.5417</c:v>
                </c:pt>
                <c:pt idx="319">
                  <c:v>1987.625</c:v>
                </c:pt>
                <c:pt idx="320">
                  <c:v>1987.7083</c:v>
                </c:pt>
                <c:pt idx="321">
                  <c:v>1987.7917</c:v>
                </c:pt>
                <c:pt idx="322">
                  <c:v>1987.875</c:v>
                </c:pt>
                <c:pt idx="323">
                  <c:v>1987.9583</c:v>
                </c:pt>
                <c:pt idx="324">
                  <c:v>1988.0417</c:v>
                </c:pt>
                <c:pt idx="325">
                  <c:v>1988.125</c:v>
                </c:pt>
                <c:pt idx="326">
                  <c:v>1988.2083</c:v>
                </c:pt>
                <c:pt idx="327">
                  <c:v>1988.2917</c:v>
                </c:pt>
                <c:pt idx="328">
                  <c:v>1988.375</c:v>
                </c:pt>
                <c:pt idx="329">
                  <c:v>1988.4583</c:v>
                </c:pt>
                <c:pt idx="330">
                  <c:v>1988.5417</c:v>
                </c:pt>
                <c:pt idx="331">
                  <c:v>1988.625</c:v>
                </c:pt>
                <c:pt idx="332">
                  <c:v>1988.7083</c:v>
                </c:pt>
                <c:pt idx="333">
                  <c:v>1988.7917</c:v>
                </c:pt>
                <c:pt idx="334">
                  <c:v>1988.875</c:v>
                </c:pt>
                <c:pt idx="335">
                  <c:v>1988.9583</c:v>
                </c:pt>
                <c:pt idx="336">
                  <c:v>1989.0417</c:v>
                </c:pt>
                <c:pt idx="337">
                  <c:v>1989.125</c:v>
                </c:pt>
                <c:pt idx="338">
                  <c:v>1989.2083</c:v>
                </c:pt>
                <c:pt idx="339">
                  <c:v>1989.2917</c:v>
                </c:pt>
                <c:pt idx="340">
                  <c:v>1989.375</c:v>
                </c:pt>
                <c:pt idx="341">
                  <c:v>1989.4583</c:v>
                </c:pt>
                <c:pt idx="342">
                  <c:v>1989.5417</c:v>
                </c:pt>
                <c:pt idx="343">
                  <c:v>1989.625</c:v>
                </c:pt>
                <c:pt idx="344">
                  <c:v>1989.7083</c:v>
                </c:pt>
                <c:pt idx="345">
                  <c:v>1989.7917</c:v>
                </c:pt>
                <c:pt idx="346">
                  <c:v>1989.875</c:v>
                </c:pt>
                <c:pt idx="347">
                  <c:v>1989.9583</c:v>
                </c:pt>
                <c:pt idx="348">
                  <c:v>1990.0417</c:v>
                </c:pt>
                <c:pt idx="349">
                  <c:v>1990.125</c:v>
                </c:pt>
                <c:pt idx="350">
                  <c:v>1990.2083</c:v>
                </c:pt>
                <c:pt idx="351">
                  <c:v>1990.2917</c:v>
                </c:pt>
                <c:pt idx="352">
                  <c:v>1990.375</c:v>
                </c:pt>
                <c:pt idx="353">
                  <c:v>1990.4583</c:v>
                </c:pt>
                <c:pt idx="354">
                  <c:v>1990.5417</c:v>
                </c:pt>
                <c:pt idx="355">
                  <c:v>1990.625</c:v>
                </c:pt>
                <c:pt idx="356">
                  <c:v>1990.7083</c:v>
                </c:pt>
                <c:pt idx="357">
                  <c:v>1990.7917</c:v>
                </c:pt>
                <c:pt idx="358">
                  <c:v>1990.875</c:v>
                </c:pt>
                <c:pt idx="359">
                  <c:v>1990.9583</c:v>
                </c:pt>
                <c:pt idx="360">
                  <c:v>1991.0417</c:v>
                </c:pt>
                <c:pt idx="361">
                  <c:v>1991.125</c:v>
                </c:pt>
                <c:pt idx="362">
                  <c:v>1991.2083</c:v>
                </c:pt>
                <c:pt idx="363">
                  <c:v>1991.2917</c:v>
                </c:pt>
                <c:pt idx="364">
                  <c:v>1991.375</c:v>
                </c:pt>
                <c:pt idx="365">
                  <c:v>1991.4583</c:v>
                </c:pt>
                <c:pt idx="366">
                  <c:v>1991.5417</c:v>
                </c:pt>
                <c:pt idx="367">
                  <c:v>1991.625</c:v>
                </c:pt>
                <c:pt idx="368">
                  <c:v>1991.7083</c:v>
                </c:pt>
                <c:pt idx="369">
                  <c:v>1991.7917</c:v>
                </c:pt>
                <c:pt idx="370">
                  <c:v>1991.875</c:v>
                </c:pt>
                <c:pt idx="371">
                  <c:v>1991.9583</c:v>
                </c:pt>
                <c:pt idx="372">
                  <c:v>1992.0417</c:v>
                </c:pt>
                <c:pt idx="373">
                  <c:v>1992.125</c:v>
                </c:pt>
                <c:pt idx="374">
                  <c:v>1992.2083</c:v>
                </c:pt>
                <c:pt idx="375">
                  <c:v>1992.2917</c:v>
                </c:pt>
                <c:pt idx="376">
                  <c:v>1992.375</c:v>
                </c:pt>
                <c:pt idx="377">
                  <c:v>1992.4583</c:v>
                </c:pt>
                <c:pt idx="378">
                  <c:v>1992.5417</c:v>
                </c:pt>
                <c:pt idx="379">
                  <c:v>1992.625</c:v>
                </c:pt>
                <c:pt idx="380">
                  <c:v>1992.7083</c:v>
                </c:pt>
                <c:pt idx="381">
                  <c:v>1992.7917</c:v>
                </c:pt>
                <c:pt idx="382">
                  <c:v>1992.875</c:v>
                </c:pt>
                <c:pt idx="383">
                  <c:v>1992.9583</c:v>
                </c:pt>
                <c:pt idx="384">
                  <c:v>1993.0417</c:v>
                </c:pt>
                <c:pt idx="385">
                  <c:v>1993.125</c:v>
                </c:pt>
                <c:pt idx="386">
                  <c:v>1993.2083</c:v>
                </c:pt>
                <c:pt idx="387">
                  <c:v>1993.2917</c:v>
                </c:pt>
                <c:pt idx="388">
                  <c:v>1993.375</c:v>
                </c:pt>
                <c:pt idx="389">
                  <c:v>1993.4583</c:v>
                </c:pt>
                <c:pt idx="390">
                  <c:v>1993.5417</c:v>
                </c:pt>
                <c:pt idx="391">
                  <c:v>1993.625</c:v>
                </c:pt>
                <c:pt idx="392">
                  <c:v>1993.7083</c:v>
                </c:pt>
                <c:pt idx="393">
                  <c:v>1993.7917</c:v>
                </c:pt>
                <c:pt idx="394">
                  <c:v>1993.875</c:v>
                </c:pt>
                <c:pt idx="395">
                  <c:v>1993.9583</c:v>
                </c:pt>
                <c:pt idx="396">
                  <c:v>1994.0417</c:v>
                </c:pt>
                <c:pt idx="397">
                  <c:v>1994.125</c:v>
                </c:pt>
                <c:pt idx="398">
                  <c:v>1994.2083</c:v>
                </c:pt>
                <c:pt idx="399">
                  <c:v>1994.2917</c:v>
                </c:pt>
                <c:pt idx="400">
                  <c:v>1994.375</c:v>
                </c:pt>
                <c:pt idx="401">
                  <c:v>1994.4583</c:v>
                </c:pt>
                <c:pt idx="402">
                  <c:v>1994.5417</c:v>
                </c:pt>
                <c:pt idx="403">
                  <c:v>1994.625</c:v>
                </c:pt>
                <c:pt idx="404">
                  <c:v>1994.7083</c:v>
                </c:pt>
                <c:pt idx="405">
                  <c:v>1994.7917</c:v>
                </c:pt>
                <c:pt idx="406">
                  <c:v>1994.875</c:v>
                </c:pt>
                <c:pt idx="407">
                  <c:v>1994.9583</c:v>
                </c:pt>
                <c:pt idx="408">
                  <c:v>1995.0417</c:v>
                </c:pt>
                <c:pt idx="409">
                  <c:v>1995.125</c:v>
                </c:pt>
                <c:pt idx="410">
                  <c:v>1995.2083</c:v>
                </c:pt>
                <c:pt idx="411">
                  <c:v>1995.2917</c:v>
                </c:pt>
                <c:pt idx="412">
                  <c:v>1995.375</c:v>
                </c:pt>
                <c:pt idx="413">
                  <c:v>1995.4583</c:v>
                </c:pt>
                <c:pt idx="414">
                  <c:v>1995.5417</c:v>
                </c:pt>
                <c:pt idx="415">
                  <c:v>1995.625</c:v>
                </c:pt>
                <c:pt idx="416">
                  <c:v>1995.7083</c:v>
                </c:pt>
                <c:pt idx="417">
                  <c:v>1995.7917</c:v>
                </c:pt>
                <c:pt idx="418">
                  <c:v>1995.875</c:v>
                </c:pt>
                <c:pt idx="419">
                  <c:v>1995.9583</c:v>
                </c:pt>
                <c:pt idx="420">
                  <c:v>1996.0417</c:v>
                </c:pt>
                <c:pt idx="421">
                  <c:v>1996.125</c:v>
                </c:pt>
                <c:pt idx="422">
                  <c:v>1996.2083</c:v>
                </c:pt>
                <c:pt idx="423">
                  <c:v>1996.2917</c:v>
                </c:pt>
                <c:pt idx="424">
                  <c:v>1996.375</c:v>
                </c:pt>
                <c:pt idx="425">
                  <c:v>1996.4583</c:v>
                </c:pt>
                <c:pt idx="426">
                  <c:v>1996.5417</c:v>
                </c:pt>
                <c:pt idx="427">
                  <c:v>1996.625</c:v>
                </c:pt>
                <c:pt idx="428">
                  <c:v>1996.7083</c:v>
                </c:pt>
                <c:pt idx="429">
                  <c:v>1996.7917</c:v>
                </c:pt>
                <c:pt idx="430">
                  <c:v>1996.875</c:v>
                </c:pt>
                <c:pt idx="431">
                  <c:v>1996.9583</c:v>
                </c:pt>
                <c:pt idx="432">
                  <c:v>1997.0417</c:v>
                </c:pt>
                <c:pt idx="433">
                  <c:v>1997.125</c:v>
                </c:pt>
                <c:pt idx="434">
                  <c:v>1997.2083</c:v>
                </c:pt>
                <c:pt idx="435">
                  <c:v>1997.2917</c:v>
                </c:pt>
                <c:pt idx="436">
                  <c:v>1997.375</c:v>
                </c:pt>
                <c:pt idx="437">
                  <c:v>1997.4583</c:v>
                </c:pt>
                <c:pt idx="438">
                  <c:v>1997.5417</c:v>
                </c:pt>
                <c:pt idx="439">
                  <c:v>1997.625</c:v>
                </c:pt>
                <c:pt idx="440">
                  <c:v>1997.7083</c:v>
                </c:pt>
                <c:pt idx="441">
                  <c:v>1997.7917</c:v>
                </c:pt>
                <c:pt idx="442">
                  <c:v>1997.875</c:v>
                </c:pt>
                <c:pt idx="443">
                  <c:v>1997.9583</c:v>
                </c:pt>
                <c:pt idx="444">
                  <c:v>1998.0417</c:v>
                </c:pt>
                <c:pt idx="445">
                  <c:v>1998.125</c:v>
                </c:pt>
                <c:pt idx="446">
                  <c:v>1998.2083</c:v>
                </c:pt>
                <c:pt idx="447">
                  <c:v>1998.2917</c:v>
                </c:pt>
                <c:pt idx="448">
                  <c:v>1998.375</c:v>
                </c:pt>
                <c:pt idx="449">
                  <c:v>1998.4583</c:v>
                </c:pt>
                <c:pt idx="450">
                  <c:v>1998.5417</c:v>
                </c:pt>
                <c:pt idx="451">
                  <c:v>1998.625</c:v>
                </c:pt>
                <c:pt idx="452">
                  <c:v>1998.7083</c:v>
                </c:pt>
                <c:pt idx="453">
                  <c:v>1998.7917</c:v>
                </c:pt>
                <c:pt idx="454">
                  <c:v>1998.875</c:v>
                </c:pt>
                <c:pt idx="455">
                  <c:v>1998.9583</c:v>
                </c:pt>
                <c:pt idx="456">
                  <c:v>1999.0417</c:v>
                </c:pt>
                <c:pt idx="457">
                  <c:v>1999.125</c:v>
                </c:pt>
                <c:pt idx="458">
                  <c:v>1999.2083</c:v>
                </c:pt>
                <c:pt idx="459">
                  <c:v>1999.2917</c:v>
                </c:pt>
                <c:pt idx="460">
                  <c:v>1999.375</c:v>
                </c:pt>
                <c:pt idx="461">
                  <c:v>1999.4583</c:v>
                </c:pt>
                <c:pt idx="462">
                  <c:v>1999.5417</c:v>
                </c:pt>
                <c:pt idx="463">
                  <c:v>1999.625</c:v>
                </c:pt>
                <c:pt idx="464">
                  <c:v>1999.7083</c:v>
                </c:pt>
                <c:pt idx="465">
                  <c:v>1999.7917</c:v>
                </c:pt>
                <c:pt idx="466">
                  <c:v>1999.875</c:v>
                </c:pt>
                <c:pt idx="467">
                  <c:v>1999.9583</c:v>
                </c:pt>
                <c:pt idx="468">
                  <c:v>2000.0417</c:v>
                </c:pt>
                <c:pt idx="469">
                  <c:v>2000.125</c:v>
                </c:pt>
                <c:pt idx="470">
                  <c:v>2000.2083</c:v>
                </c:pt>
                <c:pt idx="471">
                  <c:v>2000.2917</c:v>
                </c:pt>
                <c:pt idx="472">
                  <c:v>2000.375</c:v>
                </c:pt>
                <c:pt idx="473">
                  <c:v>2000.4583</c:v>
                </c:pt>
                <c:pt idx="474">
                  <c:v>2000.5417</c:v>
                </c:pt>
                <c:pt idx="475">
                  <c:v>2000.625</c:v>
                </c:pt>
                <c:pt idx="476">
                  <c:v>2000.7083</c:v>
                </c:pt>
                <c:pt idx="477">
                  <c:v>2000.7917</c:v>
                </c:pt>
                <c:pt idx="478">
                  <c:v>2000.875</c:v>
                </c:pt>
                <c:pt idx="479">
                  <c:v>2000.9583</c:v>
                </c:pt>
                <c:pt idx="480">
                  <c:v>2001.0417</c:v>
                </c:pt>
                <c:pt idx="481">
                  <c:v>2001.125</c:v>
                </c:pt>
                <c:pt idx="482">
                  <c:v>2001.2083</c:v>
                </c:pt>
                <c:pt idx="483">
                  <c:v>2001.2917</c:v>
                </c:pt>
                <c:pt idx="484">
                  <c:v>2001.375</c:v>
                </c:pt>
                <c:pt idx="485">
                  <c:v>2001.4583</c:v>
                </c:pt>
                <c:pt idx="486">
                  <c:v>2001.5417</c:v>
                </c:pt>
                <c:pt idx="487">
                  <c:v>2001.625</c:v>
                </c:pt>
                <c:pt idx="488">
                  <c:v>2001.7083</c:v>
                </c:pt>
                <c:pt idx="489">
                  <c:v>2001.7917</c:v>
                </c:pt>
                <c:pt idx="490">
                  <c:v>2001.875</c:v>
                </c:pt>
                <c:pt idx="491">
                  <c:v>2001.9583</c:v>
                </c:pt>
                <c:pt idx="492">
                  <c:v>2002.0417</c:v>
                </c:pt>
                <c:pt idx="493">
                  <c:v>2002.125</c:v>
                </c:pt>
                <c:pt idx="494">
                  <c:v>2002.2083</c:v>
                </c:pt>
                <c:pt idx="495">
                  <c:v>2002.2917</c:v>
                </c:pt>
                <c:pt idx="496">
                  <c:v>2002.375</c:v>
                </c:pt>
                <c:pt idx="497">
                  <c:v>2002.4583</c:v>
                </c:pt>
                <c:pt idx="498">
                  <c:v>2002.5417</c:v>
                </c:pt>
                <c:pt idx="499">
                  <c:v>2002.625</c:v>
                </c:pt>
                <c:pt idx="500">
                  <c:v>2002.7083</c:v>
                </c:pt>
                <c:pt idx="501">
                  <c:v>2002.7917</c:v>
                </c:pt>
                <c:pt idx="502">
                  <c:v>2002.875</c:v>
                </c:pt>
                <c:pt idx="503">
                  <c:v>2002.9583</c:v>
                </c:pt>
                <c:pt idx="504">
                  <c:v>2003.0417</c:v>
                </c:pt>
                <c:pt idx="505">
                  <c:v>2003.125</c:v>
                </c:pt>
                <c:pt idx="506">
                  <c:v>2003.2083</c:v>
                </c:pt>
                <c:pt idx="507">
                  <c:v>2003.2917</c:v>
                </c:pt>
                <c:pt idx="508">
                  <c:v>2003.375</c:v>
                </c:pt>
                <c:pt idx="509">
                  <c:v>2003.4583</c:v>
                </c:pt>
                <c:pt idx="510">
                  <c:v>2003.5417</c:v>
                </c:pt>
                <c:pt idx="511">
                  <c:v>2003.625</c:v>
                </c:pt>
                <c:pt idx="512">
                  <c:v>2003.7083</c:v>
                </c:pt>
                <c:pt idx="513">
                  <c:v>2003.7917</c:v>
                </c:pt>
                <c:pt idx="514">
                  <c:v>2003.875</c:v>
                </c:pt>
                <c:pt idx="515">
                  <c:v>2003.9583</c:v>
                </c:pt>
                <c:pt idx="516">
                  <c:v>2004.0417</c:v>
                </c:pt>
                <c:pt idx="517">
                  <c:v>2004.125</c:v>
                </c:pt>
                <c:pt idx="518">
                  <c:v>2004.2083</c:v>
                </c:pt>
                <c:pt idx="519">
                  <c:v>2004.2917</c:v>
                </c:pt>
                <c:pt idx="520">
                  <c:v>2004.375</c:v>
                </c:pt>
                <c:pt idx="521">
                  <c:v>2004.4583</c:v>
                </c:pt>
                <c:pt idx="522">
                  <c:v>2004.5417</c:v>
                </c:pt>
                <c:pt idx="523">
                  <c:v>2004.625</c:v>
                </c:pt>
                <c:pt idx="524">
                  <c:v>2004.7083</c:v>
                </c:pt>
                <c:pt idx="525">
                  <c:v>2004.7917</c:v>
                </c:pt>
                <c:pt idx="526">
                  <c:v>2004.875</c:v>
                </c:pt>
                <c:pt idx="527">
                  <c:v>2004.9583</c:v>
                </c:pt>
                <c:pt idx="528">
                  <c:v>2005.0417</c:v>
                </c:pt>
                <c:pt idx="529">
                  <c:v>2005.125</c:v>
                </c:pt>
                <c:pt idx="530">
                  <c:v>2005.2083</c:v>
                </c:pt>
                <c:pt idx="531">
                  <c:v>2005.2917</c:v>
                </c:pt>
                <c:pt idx="532">
                  <c:v>2005.375</c:v>
                </c:pt>
                <c:pt idx="533">
                  <c:v>2005.4583</c:v>
                </c:pt>
                <c:pt idx="534">
                  <c:v>2005.5417</c:v>
                </c:pt>
                <c:pt idx="535">
                  <c:v>2005.625</c:v>
                </c:pt>
                <c:pt idx="536">
                  <c:v>2005.7083</c:v>
                </c:pt>
                <c:pt idx="537">
                  <c:v>2005.7917</c:v>
                </c:pt>
                <c:pt idx="538">
                  <c:v>2005.875</c:v>
                </c:pt>
                <c:pt idx="539">
                  <c:v>2005.9583</c:v>
                </c:pt>
                <c:pt idx="540">
                  <c:v>2006.0417</c:v>
                </c:pt>
                <c:pt idx="541">
                  <c:v>2006.125</c:v>
                </c:pt>
                <c:pt idx="542">
                  <c:v>2006.2083</c:v>
                </c:pt>
                <c:pt idx="543">
                  <c:v>2006.2917</c:v>
                </c:pt>
                <c:pt idx="544">
                  <c:v>2006.375</c:v>
                </c:pt>
                <c:pt idx="545">
                  <c:v>2006.4583</c:v>
                </c:pt>
                <c:pt idx="546">
                  <c:v>2006.5417</c:v>
                </c:pt>
                <c:pt idx="547">
                  <c:v>2006.625</c:v>
                </c:pt>
                <c:pt idx="548">
                  <c:v>2006.7083</c:v>
                </c:pt>
                <c:pt idx="549">
                  <c:v>2006.7917</c:v>
                </c:pt>
                <c:pt idx="550">
                  <c:v>2006.875</c:v>
                </c:pt>
                <c:pt idx="551">
                  <c:v>2006.9583</c:v>
                </c:pt>
                <c:pt idx="552">
                  <c:v>2007.0417</c:v>
                </c:pt>
                <c:pt idx="553">
                  <c:v>2007.125</c:v>
                </c:pt>
                <c:pt idx="554">
                  <c:v>2007.2083</c:v>
                </c:pt>
                <c:pt idx="555">
                  <c:v>2007.2917</c:v>
                </c:pt>
                <c:pt idx="556">
                  <c:v>2007.375</c:v>
                </c:pt>
                <c:pt idx="557">
                  <c:v>2007.4583</c:v>
                </c:pt>
                <c:pt idx="558">
                  <c:v>2007.5417</c:v>
                </c:pt>
                <c:pt idx="559">
                  <c:v>2007.625</c:v>
                </c:pt>
                <c:pt idx="560">
                  <c:v>2007.7083</c:v>
                </c:pt>
                <c:pt idx="561">
                  <c:v>2007.7917</c:v>
                </c:pt>
                <c:pt idx="562">
                  <c:v>2007.875</c:v>
                </c:pt>
                <c:pt idx="563">
                  <c:v>2007.9583</c:v>
                </c:pt>
                <c:pt idx="564">
                  <c:v>2008.0417</c:v>
                </c:pt>
                <c:pt idx="565">
                  <c:v>2008.125</c:v>
                </c:pt>
                <c:pt idx="566">
                  <c:v>2008.2083</c:v>
                </c:pt>
                <c:pt idx="567">
                  <c:v>2008.2917</c:v>
                </c:pt>
                <c:pt idx="568">
                  <c:v>2008.375</c:v>
                </c:pt>
                <c:pt idx="569">
                  <c:v>2008.4583</c:v>
                </c:pt>
                <c:pt idx="570">
                  <c:v>2008.5417</c:v>
                </c:pt>
                <c:pt idx="571">
                  <c:v>2008.625</c:v>
                </c:pt>
                <c:pt idx="572">
                  <c:v>2008.7083</c:v>
                </c:pt>
                <c:pt idx="573">
                  <c:v>2008.7917</c:v>
                </c:pt>
                <c:pt idx="574">
                  <c:v>2008.875</c:v>
                </c:pt>
                <c:pt idx="575">
                  <c:v>2008.9583</c:v>
                </c:pt>
                <c:pt idx="576">
                  <c:v>2009.0417</c:v>
                </c:pt>
                <c:pt idx="577">
                  <c:v>2009.125</c:v>
                </c:pt>
                <c:pt idx="578">
                  <c:v>2009.2083</c:v>
                </c:pt>
                <c:pt idx="579">
                  <c:v>2009.2917</c:v>
                </c:pt>
                <c:pt idx="580">
                  <c:v>2009.375</c:v>
                </c:pt>
                <c:pt idx="581">
                  <c:v>2009.4583</c:v>
                </c:pt>
                <c:pt idx="582">
                  <c:v>2009.5417</c:v>
                </c:pt>
                <c:pt idx="583">
                  <c:v>2009.625</c:v>
                </c:pt>
                <c:pt idx="584">
                  <c:v>2009.7083</c:v>
                </c:pt>
                <c:pt idx="585">
                  <c:v>2009.7917</c:v>
                </c:pt>
                <c:pt idx="586">
                  <c:v>2009.875</c:v>
                </c:pt>
                <c:pt idx="587">
                  <c:v>2009.9583</c:v>
                </c:pt>
                <c:pt idx="588">
                  <c:v>2010.0417</c:v>
                </c:pt>
                <c:pt idx="589">
                  <c:v>2010.125</c:v>
                </c:pt>
                <c:pt idx="590">
                  <c:v>2010.2083</c:v>
                </c:pt>
                <c:pt idx="591">
                  <c:v>2010.2917</c:v>
                </c:pt>
                <c:pt idx="592">
                  <c:v>2010.375</c:v>
                </c:pt>
                <c:pt idx="593">
                  <c:v>2010.4583</c:v>
                </c:pt>
                <c:pt idx="594">
                  <c:v>2010.5417</c:v>
                </c:pt>
                <c:pt idx="595">
                  <c:v>2010.625</c:v>
                </c:pt>
                <c:pt idx="596">
                  <c:v>2010.7083</c:v>
                </c:pt>
                <c:pt idx="597">
                  <c:v>2010.7917</c:v>
                </c:pt>
                <c:pt idx="598">
                  <c:v>2010.875</c:v>
                </c:pt>
                <c:pt idx="599">
                  <c:v>2010.9583</c:v>
                </c:pt>
                <c:pt idx="600">
                  <c:v>2011.0417</c:v>
                </c:pt>
                <c:pt idx="601">
                  <c:v>2011.125</c:v>
                </c:pt>
                <c:pt idx="602">
                  <c:v>2011.2083</c:v>
                </c:pt>
                <c:pt idx="603">
                  <c:v>2011.2917</c:v>
                </c:pt>
                <c:pt idx="604">
                  <c:v>2011.375</c:v>
                </c:pt>
                <c:pt idx="605">
                  <c:v>2011.4583</c:v>
                </c:pt>
                <c:pt idx="606">
                  <c:v>2011.5417</c:v>
                </c:pt>
                <c:pt idx="607">
                  <c:v>2011.625</c:v>
                </c:pt>
                <c:pt idx="608">
                  <c:v>2011.7083</c:v>
                </c:pt>
                <c:pt idx="609">
                  <c:v>2011.7917</c:v>
                </c:pt>
                <c:pt idx="610">
                  <c:v>2011.875</c:v>
                </c:pt>
                <c:pt idx="611">
                  <c:v>2011.9583</c:v>
                </c:pt>
                <c:pt idx="612">
                  <c:v>2012.0417</c:v>
                </c:pt>
                <c:pt idx="613">
                  <c:v>2012.125</c:v>
                </c:pt>
                <c:pt idx="614">
                  <c:v>2012.2083</c:v>
                </c:pt>
                <c:pt idx="615">
                  <c:v>2012.2917</c:v>
                </c:pt>
                <c:pt idx="616">
                  <c:v>2012.375</c:v>
                </c:pt>
                <c:pt idx="617">
                  <c:v>2012.4583</c:v>
                </c:pt>
                <c:pt idx="618">
                  <c:v>2012.5417</c:v>
                </c:pt>
                <c:pt idx="619">
                  <c:v>2012.625</c:v>
                </c:pt>
                <c:pt idx="620">
                  <c:v>2012.7083</c:v>
                </c:pt>
                <c:pt idx="621">
                  <c:v>2012.7917</c:v>
                </c:pt>
                <c:pt idx="622">
                  <c:v>2012.875</c:v>
                </c:pt>
                <c:pt idx="623">
                  <c:v>2012.9583</c:v>
                </c:pt>
                <c:pt idx="624">
                  <c:v>2013.0417</c:v>
                </c:pt>
                <c:pt idx="625">
                  <c:v>2013.125</c:v>
                </c:pt>
                <c:pt idx="626">
                  <c:v>2013.2083</c:v>
                </c:pt>
                <c:pt idx="627">
                  <c:v>2013.2917</c:v>
                </c:pt>
                <c:pt idx="628">
                  <c:v>2013.375</c:v>
                </c:pt>
                <c:pt idx="629">
                  <c:v>2013.4583</c:v>
                </c:pt>
                <c:pt idx="630">
                  <c:v>2013.5417</c:v>
                </c:pt>
                <c:pt idx="631">
                  <c:v>2013.625</c:v>
                </c:pt>
                <c:pt idx="632">
                  <c:v>2013.7083</c:v>
                </c:pt>
                <c:pt idx="633">
                  <c:v>2013.7917</c:v>
                </c:pt>
                <c:pt idx="634">
                  <c:v>2013.875</c:v>
                </c:pt>
                <c:pt idx="635">
                  <c:v>2013.9583</c:v>
                </c:pt>
                <c:pt idx="636">
                  <c:v>2014.0417</c:v>
                </c:pt>
                <c:pt idx="637">
                  <c:v>2014.125</c:v>
                </c:pt>
                <c:pt idx="638">
                  <c:v>2014.2083</c:v>
                </c:pt>
                <c:pt idx="639">
                  <c:v>2014.2917</c:v>
                </c:pt>
                <c:pt idx="640">
                  <c:v>2014.375</c:v>
                </c:pt>
                <c:pt idx="641">
                  <c:v>2014.4583</c:v>
                </c:pt>
                <c:pt idx="642">
                  <c:v>2014.5417</c:v>
                </c:pt>
                <c:pt idx="643">
                  <c:v>2014.625</c:v>
                </c:pt>
                <c:pt idx="644">
                  <c:v>2014.7083</c:v>
                </c:pt>
                <c:pt idx="645">
                  <c:v>2014.7917</c:v>
                </c:pt>
                <c:pt idx="646">
                  <c:v>2014.875</c:v>
                </c:pt>
                <c:pt idx="647">
                  <c:v>2014.9583</c:v>
                </c:pt>
                <c:pt idx="648">
                  <c:v>2015.0417</c:v>
                </c:pt>
                <c:pt idx="649">
                  <c:v>2015.125</c:v>
                </c:pt>
                <c:pt idx="650">
                  <c:v>2015.2083</c:v>
                </c:pt>
                <c:pt idx="651">
                  <c:v>2015.2917</c:v>
                </c:pt>
                <c:pt idx="652">
                  <c:v>2015.375</c:v>
                </c:pt>
                <c:pt idx="653">
                  <c:v>2015.4583</c:v>
                </c:pt>
                <c:pt idx="654">
                  <c:v>2015.5417</c:v>
                </c:pt>
                <c:pt idx="655">
                  <c:v>2015.625</c:v>
                </c:pt>
                <c:pt idx="656">
                  <c:v>2015.7083</c:v>
                </c:pt>
                <c:pt idx="657">
                  <c:v>2015.7917</c:v>
                </c:pt>
                <c:pt idx="658">
                  <c:v>2015.875</c:v>
                </c:pt>
                <c:pt idx="659">
                  <c:v>2015.9583</c:v>
                </c:pt>
                <c:pt idx="660">
                  <c:v>2016.0417</c:v>
                </c:pt>
                <c:pt idx="661">
                  <c:v>2016.125</c:v>
                </c:pt>
                <c:pt idx="662">
                  <c:v>2016.2083</c:v>
                </c:pt>
                <c:pt idx="663">
                  <c:v>2016.2917</c:v>
                </c:pt>
                <c:pt idx="664">
                  <c:v>2016.375</c:v>
                </c:pt>
                <c:pt idx="665">
                  <c:v>2016.4583</c:v>
                </c:pt>
                <c:pt idx="666">
                  <c:v>2016.5417</c:v>
                </c:pt>
                <c:pt idx="667">
                  <c:v>2016.625</c:v>
                </c:pt>
                <c:pt idx="668">
                  <c:v>2016.7083</c:v>
                </c:pt>
                <c:pt idx="669">
                  <c:v>2016.7917</c:v>
                </c:pt>
                <c:pt idx="670">
                  <c:v>2016.875</c:v>
                </c:pt>
                <c:pt idx="671">
                  <c:v>2016.9583</c:v>
                </c:pt>
                <c:pt idx="672">
                  <c:v>2017.0417</c:v>
                </c:pt>
                <c:pt idx="673">
                  <c:v>2017.125</c:v>
                </c:pt>
                <c:pt idx="674">
                  <c:v>2017.2083</c:v>
                </c:pt>
                <c:pt idx="675">
                  <c:v>2017.2917</c:v>
                </c:pt>
                <c:pt idx="676">
                  <c:v>2017.375</c:v>
                </c:pt>
                <c:pt idx="677">
                  <c:v>2017.4583</c:v>
                </c:pt>
                <c:pt idx="678">
                  <c:v>2017.5417</c:v>
                </c:pt>
                <c:pt idx="679">
                  <c:v>2017.625</c:v>
                </c:pt>
                <c:pt idx="680">
                  <c:v>2017.7083</c:v>
                </c:pt>
                <c:pt idx="681">
                  <c:v>2017.7917</c:v>
                </c:pt>
                <c:pt idx="682">
                  <c:v>2017.875</c:v>
                </c:pt>
                <c:pt idx="683">
                  <c:v>2017.9583</c:v>
                </c:pt>
              </c:numCache>
            </c:numRef>
          </c:xVal>
          <c:yVal>
            <c:numRef>
              <c:f>'[985.cadiz.xlsx]985.rlrdata'!$B$1:$B$684</c:f>
              <c:numCache>
                <c:formatCode>General</c:formatCode>
                <c:ptCount val="684"/>
                <c:pt idx="0">
                  <c:v>6624</c:v>
                </c:pt>
                <c:pt idx="1">
                  <c:v>6662</c:v>
                </c:pt>
                <c:pt idx="2">
                  <c:v>6732</c:v>
                </c:pt>
                <c:pt idx="3">
                  <c:v>6720</c:v>
                </c:pt>
                <c:pt idx="4">
                  <c:v>6825</c:v>
                </c:pt>
                <c:pt idx="5">
                  <c:v>6790</c:v>
                </c:pt>
                <c:pt idx="6">
                  <c:v>6810</c:v>
                </c:pt>
                <c:pt idx="7">
                  <c:v>6834</c:v>
                </c:pt>
                <c:pt idx="8">
                  <c:v>6793</c:v>
                </c:pt>
                <c:pt idx="9">
                  <c:v>6767</c:v>
                </c:pt>
                <c:pt idx="10">
                  <c:v>6868</c:v>
                </c:pt>
                <c:pt idx="11">
                  <c:v>6817</c:v>
                </c:pt>
                <c:pt idx="12">
                  <c:v>6733</c:v>
                </c:pt>
                <c:pt idx="13">
                  <c:v>6668</c:v>
                </c:pt>
                <c:pt idx="14">
                  <c:v>6806</c:v>
                </c:pt>
                <c:pt idx="15">
                  <c:v>6731</c:v>
                </c:pt>
                <c:pt idx="16">
                  <c:v>6698</c:v>
                </c:pt>
                <c:pt idx="17">
                  <c:v>6727</c:v>
                </c:pt>
                <c:pt idx="18">
                  <c:v>6738</c:v>
                </c:pt>
                <c:pt idx="19">
                  <c:v>6793</c:v>
                </c:pt>
                <c:pt idx="20">
                  <c:v>6806</c:v>
                </c:pt>
                <c:pt idx="21">
                  <c:v>6863</c:v>
                </c:pt>
                <c:pt idx="22">
                  <c:v>6831</c:v>
                </c:pt>
                <c:pt idx="23">
                  <c:v>6780</c:v>
                </c:pt>
                <c:pt idx="24">
                  <c:v>6954</c:v>
                </c:pt>
                <c:pt idx="25">
                  <c:v>6779</c:v>
                </c:pt>
                <c:pt idx="26">
                  <c:v>6662</c:v>
                </c:pt>
                <c:pt idx="27">
                  <c:v>6764</c:v>
                </c:pt>
                <c:pt idx="28">
                  <c:v>6752</c:v>
                </c:pt>
                <c:pt idx="29">
                  <c:v>6795</c:v>
                </c:pt>
                <c:pt idx="30">
                  <c:v>6785</c:v>
                </c:pt>
                <c:pt idx="31">
                  <c:v>6765</c:v>
                </c:pt>
                <c:pt idx="32">
                  <c:v>6793</c:v>
                </c:pt>
                <c:pt idx="33">
                  <c:v>6827</c:v>
                </c:pt>
                <c:pt idx="34">
                  <c:v>6872</c:v>
                </c:pt>
                <c:pt idx="35">
                  <c:v>6949</c:v>
                </c:pt>
                <c:pt idx="36">
                  <c:v>6781</c:v>
                </c:pt>
                <c:pt idx="37">
                  <c:v>6773</c:v>
                </c:pt>
                <c:pt idx="38">
                  <c:v>6802</c:v>
                </c:pt>
                <c:pt idx="39">
                  <c:v>6741</c:v>
                </c:pt>
                <c:pt idx="40">
                  <c:v>6789</c:v>
                </c:pt>
                <c:pt idx="41">
                  <c:v>6834</c:v>
                </c:pt>
                <c:pt idx="42">
                  <c:v>6803</c:v>
                </c:pt>
                <c:pt idx="43">
                  <c:v>6832</c:v>
                </c:pt>
                <c:pt idx="44">
                  <c:v>6857</c:v>
                </c:pt>
                <c:pt idx="45">
                  <c:v>6807</c:v>
                </c:pt>
                <c:pt idx="46">
                  <c:v>6808</c:v>
                </c:pt>
                <c:pt idx="47">
                  <c:v>6802</c:v>
                </c:pt>
                <c:pt idx="48">
                  <c:v>6736</c:v>
                </c:pt>
                <c:pt idx="49">
                  <c:v>6812</c:v>
                </c:pt>
                <c:pt idx="50">
                  <c:v>6706</c:v>
                </c:pt>
                <c:pt idx="51">
                  <c:v>6884</c:v>
                </c:pt>
                <c:pt idx="52">
                  <c:v>6854</c:v>
                </c:pt>
                <c:pt idx="53">
                  <c:v>6871</c:v>
                </c:pt>
                <c:pt idx="54">
                  <c:v>6859</c:v>
                </c:pt>
                <c:pt idx="55">
                  <c:v>6868</c:v>
                </c:pt>
                <c:pt idx="59">
                  <c:v>6698</c:v>
                </c:pt>
                <c:pt idx="60">
                  <c:v>6771</c:v>
                </c:pt>
                <c:pt idx="62">
                  <c:v>6749</c:v>
                </c:pt>
                <c:pt idx="63">
                  <c:v>6752</c:v>
                </c:pt>
                <c:pt idx="64">
                  <c:v>6818</c:v>
                </c:pt>
                <c:pt idx="65">
                  <c:v>6796</c:v>
                </c:pt>
                <c:pt idx="66">
                  <c:v>6836</c:v>
                </c:pt>
                <c:pt idx="67">
                  <c:v>6797</c:v>
                </c:pt>
                <c:pt idx="68">
                  <c:v>6845</c:v>
                </c:pt>
                <c:pt idx="69">
                  <c:v>6825</c:v>
                </c:pt>
                <c:pt idx="70">
                  <c:v>6797</c:v>
                </c:pt>
                <c:pt idx="71">
                  <c:v>6720</c:v>
                </c:pt>
                <c:pt idx="72">
                  <c:v>6775</c:v>
                </c:pt>
                <c:pt idx="73">
                  <c:v>6813</c:v>
                </c:pt>
                <c:pt idx="74">
                  <c:v>6746</c:v>
                </c:pt>
                <c:pt idx="75">
                  <c:v>6841</c:v>
                </c:pt>
                <c:pt idx="76">
                  <c:v>6824</c:v>
                </c:pt>
                <c:pt idx="77">
                  <c:v>6820</c:v>
                </c:pt>
                <c:pt idx="78">
                  <c:v>6803</c:v>
                </c:pt>
                <c:pt idx="79">
                  <c:v>6825</c:v>
                </c:pt>
                <c:pt idx="80">
                  <c:v>6814</c:v>
                </c:pt>
                <c:pt idx="81">
                  <c:v>6843</c:v>
                </c:pt>
                <c:pt idx="82">
                  <c:v>6873</c:v>
                </c:pt>
                <c:pt idx="83">
                  <c:v>6725</c:v>
                </c:pt>
                <c:pt idx="84">
                  <c:v>6646</c:v>
                </c:pt>
                <c:pt idx="85">
                  <c:v>6773</c:v>
                </c:pt>
                <c:pt idx="86">
                  <c:v>6758</c:v>
                </c:pt>
                <c:pt idx="87">
                  <c:v>6761</c:v>
                </c:pt>
                <c:pt idx="88">
                  <c:v>6773</c:v>
                </c:pt>
                <c:pt idx="89">
                  <c:v>6803</c:v>
                </c:pt>
                <c:pt idx="90">
                  <c:v>6775</c:v>
                </c:pt>
                <c:pt idx="91">
                  <c:v>6731</c:v>
                </c:pt>
                <c:pt idx="92">
                  <c:v>6792</c:v>
                </c:pt>
                <c:pt idx="93">
                  <c:v>6842</c:v>
                </c:pt>
                <c:pt idx="94">
                  <c:v>6909</c:v>
                </c:pt>
                <c:pt idx="95">
                  <c:v>6813</c:v>
                </c:pt>
                <c:pt idx="96">
                  <c:v>6837</c:v>
                </c:pt>
                <c:pt idx="97">
                  <c:v>6905</c:v>
                </c:pt>
                <c:pt idx="98">
                  <c:v>6853</c:v>
                </c:pt>
                <c:pt idx="99">
                  <c:v>6746</c:v>
                </c:pt>
                <c:pt idx="100">
                  <c:v>6772</c:v>
                </c:pt>
                <c:pt idx="101">
                  <c:v>6809</c:v>
                </c:pt>
                <c:pt idx="102">
                  <c:v>6835</c:v>
                </c:pt>
                <c:pt idx="103">
                  <c:v>6864</c:v>
                </c:pt>
                <c:pt idx="104">
                  <c:v>6827</c:v>
                </c:pt>
                <c:pt idx="105">
                  <c:v>6871</c:v>
                </c:pt>
                <c:pt idx="106">
                  <c:v>6874</c:v>
                </c:pt>
                <c:pt idx="107">
                  <c:v>6741</c:v>
                </c:pt>
                <c:pt idx="108">
                  <c:v>6900</c:v>
                </c:pt>
                <c:pt idx="109">
                  <c:v>6733</c:v>
                </c:pt>
                <c:pt idx="110">
                  <c:v>6796</c:v>
                </c:pt>
                <c:pt idx="111">
                  <c:v>6739</c:v>
                </c:pt>
                <c:pt idx="112">
                  <c:v>6774</c:v>
                </c:pt>
                <c:pt idx="113">
                  <c:v>6779</c:v>
                </c:pt>
                <c:pt idx="114">
                  <c:v>6819</c:v>
                </c:pt>
                <c:pt idx="115">
                  <c:v>6862</c:v>
                </c:pt>
                <c:pt idx="116">
                  <c:v>6864</c:v>
                </c:pt>
                <c:pt idx="117">
                  <c:v>6859</c:v>
                </c:pt>
                <c:pt idx="118">
                  <c:v>6788</c:v>
                </c:pt>
                <c:pt idx="119">
                  <c:v>6765</c:v>
                </c:pt>
                <c:pt idx="120">
                  <c:v>6734</c:v>
                </c:pt>
                <c:pt idx="121">
                  <c:v>6679</c:v>
                </c:pt>
                <c:pt idx="122">
                  <c:v>6760</c:v>
                </c:pt>
                <c:pt idx="123">
                  <c:v>6823</c:v>
                </c:pt>
                <c:pt idx="124">
                  <c:v>6767</c:v>
                </c:pt>
                <c:pt idx="125">
                  <c:v>6709</c:v>
                </c:pt>
                <c:pt idx="126">
                  <c:v>6758</c:v>
                </c:pt>
                <c:pt idx="127">
                  <c:v>6717</c:v>
                </c:pt>
                <c:pt idx="128">
                  <c:v>6713</c:v>
                </c:pt>
                <c:pt idx="129">
                  <c:v>6705</c:v>
                </c:pt>
                <c:pt idx="130">
                  <c:v>6680</c:v>
                </c:pt>
                <c:pt idx="131">
                  <c:v>6612</c:v>
                </c:pt>
                <c:pt idx="132">
                  <c:v>6661</c:v>
                </c:pt>
                <c:pt idx="133">
                  <c:v>6794</c:v>
                </c:pt>
                <c:pt idx="134">
                  <c:v>6797</c:v>
                </c:pt>
                <c:pt idx="135">
                  <c:v>6782</c:v>
                </c:pt>
                <c:pt idx="136">
                  <c:v>6773</c:v>
                </c:pt>
                <c:pt idx="137">
                  <c:v>6798</c:v>
                </c:pt>
                <c:pt idx="138">
                  <c:v>6771</c:v>
                </c:pt>
                <c:pt idx="139">
                  <c:v>6807</c:v>
                </c:pt>
                <c:pt idx="140">
                  <c:v>6854</c:v>
                </c:pt>
                <c:pt idx="141">
                  <c:v>6867</c:v>
                </c:pt>
                <c:pt idx="142">
                  <c:v>6789</c:v>
                </c:pt>
                <c:pt idx="143">
                  <c:v>6742</c:v>
                </c:pt>
                <c:pt idx="144">
                  <c:v>6698</c:v>
                </c:pt>
                <c:pt idx="145">
                  <c:v>6673</c:v>
                </c:pt>
                <c:pt idx="146">
                  <c:v>6709</c:v>
                </c:pt>
                <c:pt idx="147">
                  <c:v>6737</c:v>
                </c:pt>
                <c:pt idx="148">
                  <c:v>6764</c:v>
                </c:pt>
                <c:pt idx="149">
                  <c:v>6790</c:v>
                </c:pt>
                <c:pt idx="150">
                  <c:v>6797</c:v>
                </c:pt>
                <c:pt idx="151">
                  <c:v>6789</c:v>
                </c:pt>
                <c:pt idx="152">
                  <c:v>6762</c:v>
                </c:pt>
                <c:pt idx="153">
                  <c:v>6743</c:v>
                </c:pt>
                <c:pt idx="154">
                  <c:v>6758</c:v>
                </c:pt>
                <c:pt idx="155">
                  <c:v>6754</c:v>
                </c:pt>
                <c:pt idx="156">
                  <c:v>6662</c:v>
                </c:pt>
                <c:pt idx="157">
                  <c:v>6702</c:v>
                </c:pt>
                <c:pt idx="158">
                  <c:v>6738</c:v>
                </c:pt>
                <c:pt idx="159">
                  <c:v>6757</c:v>
                </c:pt>
                <c:pt idx="160">
                  <c:v>6724</c:v>
                </c:pt>
                <c:pt idx="161">
                  <c:v>6783</c:v>
                </c:pt>
                <c:pt idx="162">
                  <c:v>6800</c:v>
                </c:pt>
                <c:pt idx="163">
                  <c:v>6795</c:v>
                </c:pt>
                <c:pt idx="164">
                  <c:v>6758</c:v>
                </c:pt>
                <c:pt idx="165">
                  <c:v>6728</c:v>
                </c:pt>
                <c:pt idx="166">
                  <c:v>6722</c:v>
                </c:pt>
                <c:pt idx="167">
                  <c:v>6677</c:v>
                </c:pt>
                <c:pt idx="168">
                  <c:v>6675</c:v>
                </c:pt>
                <c:pt idx="169">
                  <c:v>6708</c:v>
                </c:pt>
                <c:pt idx="170">
                  <c:v>6666</c:v>
                </c:pt>
                <c:pt idx="171">
                  <c:v>6655</c:v>
                </c:pt>
                <c:pt idx="172">
                  <c:v>6693</c:v>
                </c:pt>
                <c:pt idx="173">
                  <c:v>6742</c:v>
                </c:pt>
                <c:pt idx="174">
                  <c:v>6858</c:v>
                </c:pt>
                <c:pt idx="175">
                  <c:v>6882</c:v>
                </c:pt>
                <c:pt idx="176">
                  <c:v>6816</c:v>
                </c:pt>
                <c:pt idx="177">
                  <c:v>6884</c:v>
                </c:pt>
                <c:pt idx="178">
                  <c:v>6837</c:v>
                </c:pt>
                <c:pt idx="179">
                  <c:v>6905</c:v>
                </c:pt>
                <c:pt idx="180">
                  <c:v>6795</c:v>
                </c:pt>
                <c:pt idx="181">
                  <c:v>6792</c:v>
                </c:pt>
                <c:pt idx="182">
                  <c:v>6741</c:v>
                </c:pt>
                <c:pt idx="183">
                  <c:v>6851</c:v>
                </c:pt>
                <c:pt idx="184">
                  <c:v>6845</c:v>
                </c:pt>
                <c:pt idx="185">
                  <c:v>6860</c:v>
                </c:pt>
                <c:pt idx="186">
                  <c:v>6886</c:v>
                </c:pt>
                <c:pt idx="187">
                  <c:v>6941</c:v>
                </c:pt>
                <c:pt idx="188">
                  <c:v>6847</c:v>
                </c:pt>
                <c:pt idx="189">
                  <c:v>6852</c:v>
                </c:pt>
                <c:pt idx="190">
                  <c:v>6740</c:v>
                </c:pt>
                <c:pt idx="191">
                  <c:v>6829</c:v>
                </c:pt>
                <c:pt idx="192">
                  <c:v>6784</c:v>
                </c:pt>
                <c:pt idx="193">
                  <c:v>6714</c:v>
                </c:pt>
                <c:pt idx="194">
                  <c:v>6863</c:v>
                </c:pt>
                <c:pt idx="195">
                  <c:v>6842</c:v>
                </c:pt>
                <c:pt idx="196">
                  <c:v>6788</c:v>
                </c:pt>
                <c:pt idx="197">
                  <c:v>6879</c:v>
                </c:pt>
                <c:pt idx="198">
                  <c:v>6876</c:v>
                </c:pt>
                <c:pt idx="199">
                  <c:v>6862</c:v>
                </c:pt>
                <c:pt idx="200">
                  <c:v>6927</c:v>
                </c:pt>
                <c:pt idx="201">
                  <c:v>6992</c:v>
                </c:pt>
                <c:pt idx="202">
                  <c:v>6850</c:v>
                </c:pt>
                <c:pt idx="203">
                  <c:v>6951</c:v>
                </c:pt>
                <c:pt idx="204">
                  <c:v>6873</c:v>
                </c:pt>
                <c:pt idx="205">
                  <c:v>6920</c:v>
                </c:pt>
                <c:pt idx="206">
                  <c:v>6852</c:v>
                </c:pt>
                <c:pt idx="207">
                  <c:v>6922</c:v>
                </c:pt>
                <c:pt idx="208">
                  <c:v>6756</c:v>
                </c:pt>
                <c:pt idx="209">
                  <c:v>6763</c:v>
                </c:pt>
                <c:pt idx="210">
                  <c:v>6798</c:v>
                </c:pt>
                <c:pt idx="211">
                  <c:v>6826</c:v>
                </c:pt>
                <c:pt idx="212">
                  <c:v>6853</c:v>
                </c:pt>
                <c:pt idx="213">
                  <c:v>6859</c:v>
                </c:pt>
                <c:pt idx="214">
                  <c:v>6781</c:v>
                </c:pt>
                <c:pt idx="215">
                  <c:v>6864</c:v>
                </c:pt>
                <c:pt idx="216">
                  <c:v>6914</c:v>
                </c:pt>
                <c:pt idx="217">
                  <c:v>6846</c:v>
                </c:pt>
                <c:pt idx="218">
                  <c:v>6767</c:v>
                </c:pt>
                <c:pt idx="219">
                  <c:v>6778</c:v>
                </c:pt>
                <c:pt idx="220">
                  <c:v>6777</c:v>
                </c:pt>
                <c:pt idx="221">
                  <c:v>6818</c:v>
                </c:pt>
                <c:pt idx="222">
                  <c:v>6829</c:v>
                </c:pt>
                <c:pt idx="223">
                  <c:v>6894</c:v>
                </c:pt>
                <c:pt idx="224">
                  <c:v>6889</c:v>
                </c:pt>
                <c:pt idx="225">
                  <c:v>6929</c:v>
                </c:pt>
                <c:pt idx="226">
                  <c:v>6770</c:v>
                </c:pt>
                <c:pt idx="227">
                  <c:v>6754</c:v>
                </c:pt>
                <c:pt idx="228">
                  <c:v>6802</c:v>
                </c:pt>
                <c:pt idx="229">
                  <c:v>6758</c:v>
                </c:pt>
                <c:pt idx="230">
                  <c:v>6758</c:v>
                </c:pt>
                <c:pt idx="231">
                  <c:v>6854</c:v>
                </c:pt>
                <c:pt idx="232">
                  <c:v>6812</c:v>
                </c:pt>
                <c:pt idx="233">
                  <c:v>6800</c:v>
                </c:pt>
                <c:pt idx="234">
                  <c:v>6831</c:v>
                </c:pt>
                <c:pt idx="235">
                  <c:v>6813</c:v>
                </c:pt>
                <c:pt idx="236">
                  <c:v>6862</c:v>
                </c:pt>
                <c:pt idx="237">
                  <c:v>6863</c:v>
                </c:pt>
                <c:pt idx="238">
                  <c:v>6870</c:v>
                </c:pt>
                <c:pt idx="239">
                  <c:v>6685</c:v>
                </c:pt>
                <c:pt idx="240">
                  <c:v>6673</c:v>
                </c:pt>
                <c:pt idx="241">
                  <c:v>6660</c:v>
                </c:pt>
                <c:pt idx="242">
                  <c:v>6768</c:v>
                </c:pt>
                <c:pt idx="243">
                  <c:v>6741</c:v>
                </c:pt>
                <c:pt idx="244">
                  <c:v>6714</c:v>
                </c:pt>
                <c:pt idx="245">
                  <c:v>6787</c:v>
                </c:pt>
                <c:pt idx="246">
                  <c:v>6828</c:v>
                </c:pt>
                <c:pt idx="247">
                  <c:v>6835</c:v>
                </c:pt>
                <c:pt idx="248">
                  <c:v>6801</c:v>
                </c:pt>
                <c:pt idx="249">
                  <c:v>6803</c:v>
                </c:pt>
                <c:pt idx="250">
                  <c:v>6844</c:v>
                </c:pt>
                <c:pt idx="251">
                  <c:v>6751</c:v>
                </c:pt>
                <c:pt idx="252">
                  <c:v>6796</c:v>
                </c:pt>
                <c:pt idx="253">
                  <c:v>6787</c:v>
                </c:pt>
                <c:pt idx="255">
                  <c:v>6983</c:v>
                </c:pt>
                <c:pt idx="256">
                  <c:v>6702</c:v>
                </c:pt>
                <c:pt idx="257">
                  <c:v>6720</c:v>
                </c:pt>
                <c:pt idx="258">
                  <c:v>6718</c:v>
                </c:pt>
                <c:pt idx="259">
                  <c:v>6781</c:v>
                </c:pt>
                <c:pt idx="260">
                  <c:v>6862</c:v>
                </c:pt>
                <c:pt idx="261">
                  <c:v>6893</c:v>
                </c:pt>
                <c:pt idx="262">
                  <c:v>6946</c:v>
                </c:pt>
                <c:pt idx="263">
                  <c:v>6797</c:v>
                </c:pt>
                <c:pt idx="264">
                  <c:v>6783</c:v>
                </c:pt>
                <c:pt idx="265">
                  <c:v>6882</c:v>
                </c:pt>
                <c:pt idx="266">
                  <c:v>6853</c:v>
                </c:pt>
                <c:pt idx="267">
                  <c:v>6837</c:v>
                </c:pt>
                <c:pt idx="268">
                  <c:v>6808</c:v>
                </c:pt>
                <c:pt idx="269">
                  <c:v>6832</c:v>
                </c:pt>
                <c:pt idx="270">
                  <c:v>6792</c:v>
                </c:pt>
                <c:pt idx="271">
                  <c:v>6794</c:v>
                </c:pt>
                <c:pt idx="272">
                  <c:v>6955</c:v>
                </c:pt>
                <c:pt idx="273">
                  <c:v>6940</c:v>
                </c:pt>
                <c:pt idx="274">
                  <c:v>7061</c:v>
                </c:pt>
                <c:pt idx="275">
                  <c:v>6912</c:v>
                </c:pt>
                <c:pt idx="276">
                  <c:v>6668</c:v>
                </c:pt>
                <c:pt idx="277">
                  <c:v>6694</c:v>
                </c:pt>
                <c:pt idx="278">
                  <c:v>6823</c:v>
                </c:pt>
                <c:pt idx="279">
                  <c:v>6853</c:v>
                </c:pt>
                <c:pt idx="280">
                  <c:v>6815</c:v>
                </c:pt>
                <c:pt idx="281">
                  <c:v>6749</c:v>
                </c:pt>
                <c:pt idx="282">
                  <c:v>6771</c:v>
                </c:pt>
                <c:pt idx="283">
                  <c:v>6735</c:v>
                </c:pt>
                <c:pt idx="285">
                  <c:v>6891</c:v>
                </c:pt>
                <c:pt idx="286">
                  <c:v>6941</c:v>
                </c:pt>
                <c:pt idx="287">
                  <c:v>6821</c:v>
                </c:pt>
                <c:pt idx="288">
                  <c:v>6904</c:v>
                </c:pt>
                <c:pt idx="289">
                  <c:v>6901</c:v>
                </c:pt>
                <c:pt idx="290">
                  <c:v>6758</c:v>
                </c:pt>
                <c:pt idx="291">
                  <c:v>6795</c:v>
                </c:pt>
                <c:pt idx="292">
                  <c:v>6857</c:v>
                </c:pt>
                <c:pt idx="293">
                  <c:v>6824</c:v>
                </c:pt>
                <c:pt idx="294">
                  <c:v>6819</c:v>
                </c:pt>
                <c:pt idx="295">
                  <c:v>6761</c:v>
                </c:pt>
                <c:pt idx="296">
                  <c:v>6799</c:v>
                </c:pt>
                <c:pt idx="297">
                  <c:v>6824</c:v>
                </c:pt>
                <c:pt idx="298">
                  <c:v>6903</c:v>
                </c:pt>
                <c:pt idx="299">
                  <c:v>6771</c:v>
                </c:pt>
                <c:pt idx="300">
                  <c:v>6587</c:v>
                </c:pt>
                <c:pt idx="301">
                  <c:v>6864</c:v>
                </c:pt>
                <c:pt idx="302">
                  <c:v>6739</c:v>
                </c:pt>
                <c:pt idx="303">
                  <c:v>6877</c:v>
                </c:pt>
                <c:pt idx="304">
                  <c:v>6811</c:v>
                </c:pt>
                <c:pt idx="305">
                  <c:v>6907</c:v>
                </c:pt>
                <c:pt idx="306">
                  <c:v>6970</c:v>
                </c:pt>
                <c:pt idx="307">
                  <c:v>6889</c:v>
                </c:pt>
                <c:pt idx="308">
                  <c:v>6951</c:v>
                </c:pt>
                <c:pt idx="309">
                  <c:v>6931</c:v>
                </c:pt>
                <c:pt idx="310">
                  <c:v>6855</c:v>
                </c:pt>
                <c:pt idx="311">
                  <c:v>6817</c:v>
                </c:pt>
                <c:pt idx="312">
                  <c:v>6932</c:v>
                </c:pt>
                <c:pt idx="313">
                  <c:v>6897</c:v>
                </c:pt>
                <c:pt idx="314">
                  <c:v>6906</c:v>
                </c:pt>
                <c:pt idx="315">
                  <c:v>6909</c:v>
                </c:pt>
                <c:pt idx="316">
                  <c:v>6926</c:v>
                </c:pt>
                <c:pt idx="317">
                  <c:v>6894</c:v>
                </c:pt>
                <c:pt idx="318">
                  <c:v>6977</c:v>
                </c:pt>
                <c:pt idx="319">
                  <c:v>6993</c:v>
                </c:pt>
                <c:pt idx="320">
                  <c:v>7000</c:v>
                </c:pt>
                <c:pt idx="321">
                  <c:v>6989</c:v>
                </c:pt>
                <c:pt idx="322">
                  <c:v>6979</c:v>
                </c:pt>
                <c:pt idx="323">
                  <c:v>7004</c:v>
                </c:pt>
                <c:pt idx="324">
                  <c:v>6859</c:v>
                </c:pt>
                <c:pt idx="325">
                  <c:v>6847</c:v>
                </c:pt>
                <c:pt idx="326">
                  <c:v>6831</c:v>
                </c:pt>
                <c:pt idx="327">
                  <c:v>6948</c:v>
                </c:pt>
                <c:pt idx="328">
                  <c:v>6958</c:v>
                </c:pt>
                <c:pt idx="329">
                  <c:v>6933</c:v>
                </c:pt>
                <c:pt idx="330">
                  <c:v>6868</c:v>
                </c:pt>
                <c:pt idx="331">
                  <c:v>6910</c:v>
                </c:pt>
                <c:pt idx="332">
                  <c:v>6950</c:v>
                </c:pt>
                <c:pt idx="333">
                  <c:v>6980</c:v>
                </c:pt>
                <c:pt idx="334">
                  <c:v>7023</c:v>
                </c:pt>
                <c:pt idx="335">
                  <c:v>6832</c:v>
                </c:pt>
                <c:pt idx="336">
                  <c:v>6759</c:v>
                </c:pt>
                <c:pt idx="337">
                  <c:v>6763</c:v>
                </c:pt>
                <c:pt idx="338">
                  <c:v>6828</c:v>
                </c:pt>
                <c:pt idx="339">
                  <c:v>6833</c:v>
                </c:pt>
                <c:pt idx="340">
                  <c:v>6888</c:v>
                </c:pt>
                <c:pt idx="341">
                  <c:v>6918</c:v>
                </c:pt>
                <c:pt idx="342">
                  <c:v>6932</c:v>
                </c:pt>
                <c:pt idx="343">
                  <c:v>6930</c:v>
                </c:pt>
                <c:pt idx="344">
                  <c:v>6943</c:v>
                </c:pt>
                <c:pt idx="345">
                  <c:v>6990</c:v>
                </c:pt>
                <c:pt idx="346">
                  <c:v>7031</c:v>
                </c:pt>
                <c:pt idx="347">
                  <c:v>7071</c:v>
                </c:pt>
                <c:pt idx="348">
                  <c:v>6866</c:v>
                </c:pt>
                <c:pt idx="349">
                  <c:v>6849</c:v>
                </c:pt>
                <c:pt idx="350">
                  <c:v>6866</c:v>
                </c:pt>
                <c:pt idx="351">
                  <c:v>6882</c:v>
                </c:pt>
                <c:pt idx="352">
                  <c:v>6910</c:v>
                </c:pt>
                <c:pt idx="353">
                  <c:v>6899</c:v>
                </c:pt>
                <c:pt idx="354">
                  <c:v>6917</c:v>
                </c:pt>
                <c:pt idx="355">
                  <c:v>6949</c:v>
                </c:pt>
                <c:pt idx="356">
                  <c:v>6948</c:v>
                </c:pt>
                <c:pt idx="357">
                  <c:v>6996</c:v>
                </c:pt>
                <c:pt idx="358">
                  <c:v>6944</c:v>
                </c:pt>
                <c:pt idx="359">
                  <c:v>6928</c:v>
                </c:pt>
                <c:pt idx="360">
                  <c:v>6812</c:v>
                </c:pt>
                <c:pt idx="361">
                  <c:v>6854</c:v>
                </c:pt>
                <c:pt idx="362">
                  <c:v>6840</c:v>
                </c:pt>
                <c:pt idx="363">
                  <c:v>6769</c:v>
                </c:pt>
                <c:pt idx="364">
                  <c:v>6789</c:v>
                </c:pt>
                <c:pt idx="365">
                  <c:v>6865</c:v>
                </c:pt>
                <c:pt idx="366">
                  <c:v>6880</c:v>
                </c:pt>
                <c:pt idx="367">
                  <c:v>6862</c:v>
                </c:pt>
                <c:pt idx="368">
                  <c:v>6887</c:v>
                </c:pt>
                <c:pt idx="369">
                  <c:v>6921</c:v>
                </c:pt>
                <c:pt idx="370">
                  <c:v>6821</c:v>
                </c:pt>
                <c:pt idx="371">
                  <c:v>6843</c:v>
                </c:pt>
                <c:pt idx="372">
                  <c:v>6856</c:v>
                </c:pt>
                <c:pt idx="373">
                  <c:v>6807</c:v>
                </c:pt>
                <c:pt idx="374">
                  <c:v>6695</c:v>
                </c:pt>
                <c:pt idx="375">
                  <c:v>6749</c:v>
                </c:pt>
                <c:pt idx="376">
                  <c:v>6750</c:v>
                </c:pt>
                <c:pt idx="377">
                  <c:v>6851</c:v>
                </c:pt>
                <c:pt idx="378">
                  <c:v>6920</c:v>
                </c:pt>
                <c:pt idx="383">
                  <c:v>6890</c:v>
                </c:pt>
                <c:pt idx="384">
                  <c:v>6746</c:v>
                </c:pt>
                <c:pt idx="385">
                  <c:v>6823</c:v>
                </c:pt>
                <c:pt idx="386">
                  <c:v>6815</c:v>
                </c:pt>
                <c:pt idx="387">
                  <c:v>6797</c:v>
                </c:pt>
                <c:pt idx="388">
                  <c:v>6866</c:v>
                </c:pt>
                <c:pt idx="389">
                  <c:v>6853</c:v>
                </c:pt>
                <c:pt idx="390">
                  <c:v>6889</c:v>
                </c:pt>
                <c:pt idx="392">
                  <c:v>7019</c:v>
                </c:pt>
                <c:pt idx="393">
                  <c:v>7090</c:v>
                </c:pt>
                <c:pt idx="394">
                  <c:v>7010</c:v>
                </c:pt>
                <c:pt idx="395">
                  <c:v>6848</c:v>
                </c:pt>
                <c:pt idx="396">
                  <c:v>6815</c:v>
                </c:pt>
                <c:pt idx="397">
                  <c:v>6904</c:v>
                </c:pt>
                <c:pt idx="398">
                  <c:v>6856</c:v>
                </c:pt>
                <c:pt idx="399">
                  <c:v>6852</c:v>
                </c:pt>
                <c:pt idx="400">
                  <c:v>6914</c:v>
                </c:pt>
                <c:pt idx="401">
                  <c:v>6911</c:v>
                </c:pt>
                <c:pt idx="402">
                  <c:v>6950</c:v>
                </c:pt>
                <c:pt idx="403">
                  <c:v>6948</c:v>
                </c:pt>
                <c:pt idx="404">
                  <c:v>6947</c:v>
                </c:pt>
                <c:pt idx="405">
                  <c:v>7029</c:v>
                </c:pt>
                <c:pt idx="406">
                  <c:v>7027</c:v>
                </c:pt>
                <c:pt idx="407">
                  <c:v>6929</c:v>
                </c:pt>
                <c:pt idx="408">
                  <c:v>6811</c:v>
                </c:pt>
                <c:pt idx="409">
                  <c:v>6860</c:v>
                </c:pt>
                <c:pt idx="410">
                  <c:v>6934</c:v>
                </c:pt>
                <c:pt idx="411">
                  <c:v>6931</c:v>
                </c:pt>
                <c:pt idx="412">
                  <c:v>6906</c:v>
                </c:pt>
                <c:pt idx="413">
                  <c:v>6980</c:v>
                </c:pt>
                <c:pt idx="414">
                  <c:v>6985</c:v>
                </c:pt>
                <c:pt idx="415">
                  <c:v>6998</c:v>
                </c:pt>
                <c:pt idx="416">
                  <c:v>6956</c:v>
                </c:pt>
                <c:pt idx="417">
                  <c:v>7018</c:v>
                </c:pt>
                <c:pt idx="418">
                  <c:v>7046</c:v>
                </c:pt>
                <c:pt idx="419">
                  <c:v>7088</c:v>
                </c:pt>
                <c:pt idx="420">
                  <c:v>7172</c:v>
                </c:pt>
                <c:pt idx="421">
                  <c:v>6958</c:v>
                </c:pt>
                <c:pt idx="422">
                  <c:v>7020</c:v>
                </c:pt>
                <c:pt idx="423">
                  <c:v>6938</c:v>
                </c:pt>
                <c:pt idx="424">
                  <c:v>6985</c:v>
                </c:pt>
                <c:pt idx="425">
                  <c:v>6917</c:v>
                </c:pt>
                <c:pt idx="426">
                  <c:v>6943</c:v>
                </c:pt>
                <c:pt idx="427">
                  <c:v>6871</c:v>
                </c:pt>
                <c:pt idx="428">
                  <c:v>6914</c:v>
                </c:pt>
                <c:pt idx="429">
                  <c:v>6945</c:v>
                </c:pt>
                <c:pt idx="430">
                  <c:v>6941</c:v>
                </c:pt>
                <c:pt idx="431">
                  <c:v>7083</c:v>
                </c:pt>
                <c:pt idx="432">
                  <c:v>7068</c:v>
                </c:pt>
                <c:pt idx="433">
                  <c:v>6805</c:v>
                </c:pt>
                <c:pt idx="434">
                  <c:v>6894</c:v>
                </c:pt>
                <c:pt idx="435">
                  <c:v>6914</c:v>
                </c:pt>
                <c:pt idx="436">
                  <c:v>6963</c:v>
                </c:pt>
                <c:pt idx="437">
                  <c:v>6976</c:v>
                </c:pt>
                <c:pt idx="438">
                  <c:v>6919</c:v>
                </c:pt>
                <c:pt idx="439">
                  <c:v>6971</c:v>
                </c:pt>
                <c:pt idx="440">
                  <c:v>7008</c:v>
                </c:pt>
                <c:pt idx="441">
                  <c:v>7043</c:v>
                </c:pt>
                <c:pt idx="442">
                  <c:v>7051</c:v>
                </c:pt>
                <c:pt idx="443">
                  <c:v>7005</c:v>
                </c:pt>
                <c:pt idx="444">
                  <c:v>6968</c:v>
                </c:pt>
                <c:pt idx="445">
                  <c:v>6984</c:v>
                </c:pt>
                <c:pt idx="446">
                  <c:v>6902</c:v>
                </c:pt>
                <c:pt idx="447">
                  <c:v>6899</c:v>
                </c:pt>
                <c:pt idx="448">
                  <c:v>6967</c:v>
                </c:pt>
                <c:pt idx="449">
                  <c:v>6953</c:v>
                </c:pt>
                <c:pt idx="450">
                  <c:v>6981</c:v>
                </c:pt>
                <c:pt idx="451">
                  <c:v>6998</c:v>
                </c:pt>
                <c:pt idx="452">
                  <c:v>6993</c:v>
                </c:pt>
                <c:pt idx="453">
                  <c:v>6915</c:v>
                </c:pt>
                <c:pt idx="454">
                  <c:v>6901</c:v>
                </c:pt>
                <c:pt idx="455">
                  <c:v>6836</c:v>
                </c:pt>
                <c:pt idx="456">
                  <c:v>6752</c:v>
                </c:pt>
                <c:pt idx="457">
                  <c:v>6707</c:v>
                </c:pt>
                <c:pt idx="458">
                  <c:v>6811</c:v>
                </c:pt>
                <c:pt idx="459">
                  <c:v>6795</c:v>
                </c:pt>
                <c:pt idx="460">
                  <c:v>6818</c:v>
                </c:pt>
                <c:pt idx="461">
                  <c:v>6822</c:v>
                </c:pt>
                <c:pt idx="462">
                  <c:v>6852</c:v>
                </c:pt>
                <c:pt idx="463">
                  <c:v>6863</c:v>
                </c:pt>
                <c:pt idx="464">
                  <c:v>6843</c:v>
                </c:pt>
                <c:pt idx="465">
                  <c:v>6866</c:v>
                </c:pt>
                <c:pt idx="466">
                  <c:v>6861</c:v>
                </c:pt>
                <c:pt idx="467">
                  <c:v>6826</c:v>
                </c:pt>
                <c:pt idx="468">
                  <c:v>6859</c:v>
                </c:pt>
                <c:pt idx="469">
                  <c:v>6799</c:v>
                </c:pt>
                <c:pt idx="470">
                  <c:v>6854</c:v>
                </c:pt>
                <c:pt idx="471">
                  <c:v>6935</c:v>
                </c:pt>
                <c:pt idx="472">
                  <c:v>6916</c:v>
                </c:pt>
                <c:pt idx="473">
                  <c:v>6879</c:v>
                </c:pt>
                <c:pt idx="474">
                  <c:v>6910</c:v>
                </c:pt>
                <c:pt idx="475">
                  <c:v>6909</c:v>
                </c:pt>
                <c:pt idx="476">
                  <c:v>6937</c:v>
                </c:pt>
                <c:pt idx="477">
                  <c:v>6881</c:v>
                </c:pt>
                <c:pt idx="478">
                  <c:v>6880</c:v>
                </c:pt>
                <c:pt idx="479">
                  <c:v>6928</c:v>
                </c:pt>
                <c:pt idx="480">
                  <c:v>6854</c:v>
                </c:pt>
                <c:pt idx="481">
                  <c:v>6810</c:v>
                </c:pt>
                <c:pt idx="482">
                  <c:v>6901</c:v>
                </c:pt>
                <c:pt idx="483">
                  <c:v>6805</c:v>
                </c:pt>
                <c:pt idx="484">
                  <c:v>6874</c:v>
                </c:pt>
                <c:pt idx="485">
                  <c:v>6878</c:v>
                </c:pt>
                <c:pt idx="486">
                  <c:v>6882</c:v>
                </c:pt>
                <c:pt idx="487">
                  <c:v>6894</c:v>
                </c:pt>
                <c:pt idx="488">
                  <c:v>6976</c:v>
                </c:pt>
                <c:pt idx="489">
                  <c:v>6976</c:v>
                </c:pt>
                <c:pt idx="490">
                  <c:v>6969</c:v>
                </c:pt>
                <c:pt idx="493">
                  <c:v>6860</c:v>
                </c:pt>
                <c:pt idx="494">
                  <c:v>6922</c:v>
                </c:pt>
                <c:pt idx="495">
                  <c:v>6966</c:v>
                </c:pt>
                <c:pt idx="496">
                  <c:v>6871</c:v>
                </c:pt>
                <c:pt idx="497">
                  <c:v>6888</c:v>
                </c:pt>
                <c:pt idx="498">
                  <c:v>6915</c:v>
                </c:pt>
                <c:pt idx="499">
                  <c:v>6919</c:v>
                </c:pt>
                <c:pt idx="500">
                  <c:v>6991</c:v>
                </c:pt>
                <c:pt idx="503">
                  <c:v>6981</c:v>
                </c:pt>
                <c:pt idx="504">
                  <c:v>6849</c:v>
                </c:pt>
                <c:pt idx="505">
                  <c:v>6851</c:v>
                </c:pt>
                <c:pt idx="506">
                  <c:v>6919</c:v>
                </c:pt>
                <c:pt idx="507">
                  <c:v>6935</c:v>
                </c:pt>
                <c:pt idx="508">
                  <c:v>6914</c:v>
                </c:pt>
                <c:pt idx="509">
                  <c:v>6946</c:v>
                </c:pt>
                <c:pt idx="510">
                  <c:v>6886</c:v>
                </c:pt>
                <c:pt idx="511">
                  <c:v>6937</c:v>
                </c:pt>
                <c:pt idx="512">
                  <c:v>6931</c:v>
                </c:pt>
                <c:pt idx="513">
                  <c:v>7016</c:v>
                </c:pt>
                <c:pt idx="514">
                  <c:v>6965</c:v>
                </c:pt>
                <c:pt idx="515">
                  <c:v>6935</c:v>
                </c:pt>
                <c:pt idx="516">
                  <c:v>6849</c:v>
                </c:pt>
                <c:pt idx="517">
                  <c:v>6923</c:v>
                </c:pt>
                <c:pt idx="518">
                  <c:v>6856</c:v>
                </c:pt>
                <c:pt idx="519">
                  <c:v>6914</c:v>
                </c:pt>
                <c:pt idx="520">
                  <c:v>6937</c:v>
                </c:pt>
                <c:pt idx="521">
                  <c:v>6927</c:v>
                </c:pt>
                <c:pt idx="522">
                  <c:v>6943</c:v>
                </c:pt>
                <c:pt idx="523">
                  <c:v>6957</c:v>
                </c:pt>
                <c:pt idx="524">
                  <c:v>6956</c:v>
                </c:pt>
                <c:pt idx="525">
                  <c:v>7001</c:v>
                </c:pt>
                <c:pt idx="526">
                  <c:v>6947</c:v>
                </c:pt>
                <c:pt idx="527">
                  <c:v>6881</c:v>
                </c:pt>
                <c:pt idx="528">
                  <c:v>6791</c:v>
                </c:pt>
                <c:pt idx="529">
                  <c:v>6835</c:v>
                </c:pt>
                <c:pt idx="530">
                  <c:v>6909</c:v>
                </c:pt>
                <c:pt idx="531">
                  <c:v>6872</c:v>
                </c:pt>
                <c:pt idx="532">
                  <c:v>6886</c:v>
                </c:pt>
                <c:pt idx="533">
                  <c:v>6969</c:v>
                </c:pt>
                <c:pt idx="534">
                  <c:v>6946</c:v>
                </c:pt>
                <c:pt idx="535">
                  <c:v>6982</c:v>
                </c:pt>
                <c:pt idx="536">
                  <c:v>6950</c:v>
                </c:pt>
                <c:pt idx="537">
                  <c:v>6993</c:v>
                </c:pt>
                <c:pt idx="538">
                  <c:v>6954</c:v>
                </c:pt>
                <c:pt idx="539">
                  <c:v>6903</c:v>
                </c:pt>
                <c:pt idx="540">
                  <c:v>6853</c:v>
                </c:pt>
                <c:pt idx="541">
                  <c:v>6873</c:v>
                </c:pt>
                <c:pt idx="542">
                  <c:v>6836</c:v>
                </c:pt>
                <c:pt idx="545">
                  <c:v>7082</c:v>
                </c:pt>
                <c:pt idx="546">
                  <c:v>7047</c:v>
                </c:pt>
                <c:pt idx="547">
                  <c:v>7087</c:v>
                </c:pt>
                <c:pt idx="548">
                  <c:v>7088</c:v>
                </c:pt>
                <c:pt idx="549">
                  <c:v>7126</c:v>
                </c:pt>
                <c:pt idx="550">
                  <c:v>7067</c:v>
                </c:pt>
                <c:pt idx="551">
                  <c:v>6905</c:v>
                </c:pt>
                <c:pt idx="552">
                  <c:v>6893</c:v>
                </c:pt>
                <c:pt idx="553">
                  <c:v>6902</c:v>
                </c:pt>
                <c:pt idx="554">
                  <c:v>6871</c:v>
                </c:pt>
                <c:pt idx="555">
                  <c:v>6927</c:v>
                </c:pt>
                <c:pt idx="556">
                  <c:v>6930</c:v>
                </c:pt>
                <c:pt idx="557">
                  <c:v>6949</c:v>
                </c:pt>
                <c:pt idx="558">
                  <c:v>6954</c:v>
                </c:pt>
                <c:pt idx="559">
                  <c:v>6990</c:v>
                </c:pt>
                <c:pt idx="560">
                  <c:v>6988</c:v>
                </c:pt>
                <c:pt idx="561">
                  <c:v>7019</c:v>
                </c:pt>
                <c:pt idx="562">
                  <c:v>6982</c:v>
                </c:pt>
                <c:pt idx="563">
                  <c:v>6891</c:v>
                </c:pt>
                <c:pt idx="564">
                  <c:v>6842</c:v>
                </c:pt>
                <c:pt idx="565">
                  <c:v>6871</c:v>
                </c:pt>
                <c:pt idx="566">
                  <c:v>6804</c:v>
                </c:pt>
                <c:pt idx="567">
                  <c:v>6880</c:v>
                </c:pt>
                <c:pt idx="568">
                  <c:v>6867</c:v>
                </c:pt>
                <c:pt idx="569">
                  <c:v>6856</c:v>
                </c:pt>
                <c:pt idx="570">
                  <c:v>6849</c:v>
                </c:pt>
                <c:pt idx="571">
                  <c:v>6827</c:v>
                </c:pt>
                <c:pt idx="572">
                  <c:v>6870</c:v>
                </c:pt>
                <c:pt idx="573">
                  <c:v>6875</c:v>
                </c:pt>
                <c:pt idx="574">
                  <c:v>6844</c:v>
                </c:pt>
                <c:pt idx="575">
                  <c:v>6846</c:v>
                </c:pt>
                <c:pt idx="576">
                  <c:v>6865</c:v>
                </c:pt>
                <c:pt idx="577">
                  <c:v>6928</c:v>
                </c:pt>
                <c:pt idx="578">
                  <c:v>6922</c:v>
                </c:pt>
                <c:pt idx="579">
                  <c:v>6876</c:v>
                </c:pt>
                <c:pt idx="581">
                  <c:v>6960</c:v>
                </c:pt>
                <c:pt idx="582">
                  <c:v>6918</c:v>
                </c:pt>
                <c:pt idx="583">
                  <c:v>6969</c:v>
                </c:pt>
                <c:pt idx="584">
                  <c:v>6975</c:v>
                </c:pt>
                <c:pt idx="585">
                  <c:v>6984</c:v>
                </c:pt>
                <c:pt idx="586">
                  <c:v>6885</c:v>
                </c:pt>
                <c:pt idx="587">
                  <c:v>7024</c:v>
                </c:pt>
                <c:pt idx="588">
                  <c:v>6953</c:v>
                </c:pt>
                <c:pt idx="589">
                  <c:v>7120</c:v>
                </c:pt>
                <c:pt idx="590">
                  <c:v>6949</c:v>
                </c:pt>
                <c:pt idx="591">
                  <c:v>6936</c:v>
                </c:pt>
                <c:pt idx="592">
                  <c:v>6931</c:v>
                </c:pt>
                <c:pt idx="593">
                  <c:v>6949</c:v>
                </c:pt>
                <c:pt idx="594">
                  <c:v>6969</c:v>
                </c:pt>
                <c:pt idx="595">
                  <c:v>7009</c:v>
                </c:pt>
                <c:pt idx="596">
                  <c:v>7054</c:v>
                </c:pt>
                <c:pt idx="597">
                  <c:v>7054</c:v>
                </c:pt>
                <c:pt idx="598">
                  <c:v>7016</c:v>
                </c:pt>
                <c:pt idx="599">
                  <c:v>7061</c:v>
                </c:pt>
                <c:pt idx="600">
                  <c:v>6965</c:v>
                </c:pt>
                <c:pt idx="601">
                  <c:v>6848</c:v>
                </c:pt>
                <c:pt idx="602">
                  <c:v>6933</c:v>
                </c:pt>
                <c:pt idx="603">
                  <c:v>6967</c:v>
                </c:pt>
                <c:pt idx="604">
                  <c:v>6996</c:v>
                </c:pt>
                <c:pt idx="605">
                  <c:v>6993</c:v>
                </c:pt>
                <c:pt idx="606">
                  <c:v>6993</c:v>
                </c:pt>
                <c:pt idx="607">
                  <c:v>7012</c:v>
                </c:pt>
                <c:pt idx="608">
                  <c:v>7019</c:v>
                </c:pt>
                <c:pt idx="609">
                  <c:v>7051</c:v>
                </c:pt>
                <c:pt idx="610">
                  <c:v>6997</c:v>
                </c:pt>
                <c:pt idx="611">
                  <c:v>6824</c:v>
                </c:pt>
                <c:pt idx="612">
                  <c:v>6791</c:v>
                </c:pt>
                <c:pt idx="613">
                  <c:v>6753</c:v>
                </c:pt>
                <c:pt idx="614">
                  <c:v>6818</c:v>
                </c:pt>
                <c:pt idx="615">
                  <c:v>6903</c:v>
                </c:pt>
                <c:pt idx="616">
                  <c:v>6939</c:v>
                </c:pt>
                <c:pt idx="617">
                  <c:v>6918</c:v>
                </c:pt>
                <c:pt idx="618">
                  <c:v>6970</c:v>
                </c:pt>
                <c:pt idx="619">
                  <c:v>6991</c:v>
                </c:pt>
                <c:pt idx="620">
                  <c:v>6998</c:v>
                </c:pt>
                <c:pt idx="621">
                  <c:v>7014</c:v>
                </c:pt>
                <c:pt idx="622">
                  <c:v>6997</c:v>
                </c:pt>
                <c:pt idx="623">
                  <c:v>6838</c:v>
                </c:pt>
                <c:pt idx="624">
                  <c:v>6798</c:v>
                </c:pt>
                <c:pt idx="625">
                  <c:v>6813</c:v>
                </c:pt>
                <c:pt idx="626">
                  <c:v>7003</c:v>
                </c:pt>
                <c:pt idx="627">
                  <c:v>6966</c:v>
                </c:pt>
                <c:pt idx="628">
                  <c:v>6948</c:v>
                </c:pt>
                <c:pt idx="629">
                  <c:v>6953</c:v>
                </c:pt>
                <c:pt idx="630">
                  <c:v>6979</c:v>
                </c:pt>
                <c:pt idx="631">
                  <c:v>7009</c:v>
                </c:pt>
                <c:pt idx="632">
                  <c:v>7008</c:v>
                </c:pt>
                <c:pt idx="633">
                  <c:v>7011</c:v>
                </c:pt>
                <c:pt idx="634">
                  <c:v>6936</c:v>
                </c:pt>
                <c:pt idx="635">
                  <c:v>6884</c:v>
                </c:pt>
                <c:pt idx="636">
                  <c:v>6892</c:v>
                </c:pt>
                <c:pt idx="637">
                  <c:v>6827</c:v>
                </c:pt>
                <c:pt idx="638">
                  <c:v>6858</c:v>
                </c:pt>
                <c:pt idx="639">
                  <c:v>6950</c:v>
                </c:pt>
                <c:pt idx="640">
                  <c:v>6960</c:v>
                </c:pt>
                <c:pt idx="641">
                  <c:v>6954</c:v>
                </c:pt>
                <c:pt idx="642">
                  <c:v>6964</c:v>
                </c:pt>
                <c:pt idx="643">
                  <c:v>6966</c:v>
                </c:pt>
                <c:pt idx="644">
                  <c:v>7022</c:v>
                </c:pt>
                <c:pt idx="645">
                  <c:v>7039</c:v>
                </c:pt>
                <c:pt idx="646">
                  <c:v>7068</c:v>
                </c:pt>
                <c:pt idx="647">
                  <c:v>6880</c:v>
                </c:pt>
                <c:pt idx="648">
                  <c:v>6818</c:v>
                </c:pt>
                <c:pt idx="649">
                  <c:v>6824</c:v>
                </c:pt>
                <c:pt idx="650">
                  <c:v>6879</c:v>
                </c:pt>
                <c:pt idx="651">
                  <c:v>6929</c:v>
                </c:pt>
                <c:pt idx="652">
                  <c:v>6940</c:v>
                </c:pt>
                <c:pt idx="653">
                  <c:v>6958</c:v>
                </c:pt>
                <c:pt idx="654">
                  <c:v>6965</c:v>
                </c:pt>
                <c:pt idx="655">
                  <c:v>6977</c:v>
                </c:pt>
                <c:pt idx="656">
                  <c:v>6981</c:v>
                </c:pt>
                <c:pt idx="657">
                  <c:v>7056</c:v>
                </c:pt>
                <c:pt idx="658">
                  <c:v>6933</c:v>
                </c:pt>
                <c:pt idx="659">
                  <c:v>6897</c:v>
                </c:pt>
                <c:pt idx="660">
                  <c:v>6865</c:v>
                </c:pt>
                <c:pt idx="661">
                  <c:v>6819</c:v>
                </c:pt>
                <c:pt idx="662">
                  <c:v>6848</c:v>
                </c:pt>
                <c:pt idx="663">
                  <c:v>6930</c:v>
                </c:pt>
                <c:pt idx="664">
                  <c:v>6963</c:v>
                </c:pt>
                <c:pt idx="665">
                  <c:v>6941</c:v>
                </c:pt>
                <c:pt idx="666">
                  <c:v>6992</c:v>
                </c:pt>
                <c:pt idx="667">
                  <c:v>7021</c:v>
                </c:pt>
                <c:pt idx="668">
                  <c:v>6968</c:v>
                </c:pt>
                <c:pt idx="669">
                  <c:v>7036</c:v>
                </c:pt>
                <c:pt idx="670">
                  <c:v>7019</c:v>
                </c:pt>
                <c:pt idx="671">
                  <c:v>6937</c:v>
                </c:pt>
                <c:pt idx="672">
                  <c:v>6876</c:v>
                </c:pt>
                <c:pt idx="673">
                  <c:v>6904</c:v>
                </c:pt>
                <c:pt idx="674">
                  <c:v>6866</c:v>
                </c:pt>
                <c:pt idx="675">
                  <c:v>6936</c:v>
                </c:pt>
                <c:pt idx="676">
                  <c:v>6956</c:v>
                </c:pt>
                <c:pt idx="677">
                  <c:v>6931</c:v>
                </c:pt>
                <c:pt idx="678">
                  <c:v>7045</c:v>
                </c:pt>
                <c:pt idx="679">
                  <c:v>7033</c:v>
                </c:pt>
                <c:pt idx="680">
                  <c:v>6990</c:v>
                </c:pt>
                <c:pt idx="681">
                  <c:v>7006</c:v>
                </c:pt>
                <c:pt idx="682">
                  <c:v>6990</c:v>
                </c:pt>
                <c:pt idx="683">
                  <c:v>6845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F8A-6247-AAC4-B935BA2BE3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4691488"/>
        <c:axId val="1574974928"/>
      </c:scatterChart>
      <c:valAx>
        <c:axId val="1594691488"/>
        <c:scaling>
          <c:orientation val="minMax"/>
          <c:max val="2018"/>
          <c:min val="19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574974928"/>
        <c:crosses val="autoZero"/>
        <c:crossBetween val="midCat"/>
      </c:valAx>
      <c:valAx>
        <c:axId val="1574974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5946914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0.32194</cdr:x>
      <cdr:y>0.59917</cdr:y>
    </cdr:from>
    <cdr:to>
      <cdr:x>0.49669</cdr:x>
      <cdr:y>0.59934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F572665F-570C-5D4C-AC0C-AB89920B087A}"/>
            </a:ext>
          </a:extLst>
        </cdr:cNvPr>
        <cdr:cNvCxnSpPr/>
      </cdr:nvCxnSpPr>
      <cdr:spPr>
        <a:xfrm xmlns:a="http://schemas.openxmlformats.org/drawingml/2006/main">
          <a:off x="2780233" y="3409058"/>
          <a:ext cx="1509141" cy="967"/>
        </a:xfrm>
        <a:prstGeom xmlns:a="http://schemas.openxmlformats.org/drawingml/2006/main" prst="straightConnector1">
          <a:avLst/>
        </a:prstGeom>
        <a:ln xmlns:a="http://schemas.openxmlformats.org/drawingml/2006/main" w="38100" cmpd="sng">
          <a:solidFill>
            <a:srgbClr val="FF0000"/>
          </a:solidFill>
          <a:headEnd type="arrow"/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0.55261</cdr:x>
      <cdr:y>0.7099</cdr:y>
    </cdr:from>
    <cdr:to>
      <cdr:x>0.61511</cdr:x>
      <cdr:y>0.72186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A2BAC7BD-938D-F049-9526-9F4FACAF77D5}"/>
            </a:ext>
          </a:extLst>
        </cdr:cNvPr>
        <cdr:cNvCxnSpPr/>
      </cdr:nvCxnSpPr>
      <cdr:spPr>
        <a:xfrm xmlns:a="http://schemas.openxmlformats.org/drawingml/2006/main" flipH="1">
          <a:off x="4491587" y="3254679"/>
          <a:ext cx="508000" cy="54833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rgbClr val="FF6600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0.11987</cdr:x>
      <cdr:y>0.76717</cdr:y>
    </cdr:from>
    <cdr:to>
      <cdr:x>0.84725</cdr:x>
      <cdr:y>0.9438</cdr:y>
    </cdr:to>
    <cdr:sp macro="" textlink="">
      <cdr:nvSpPr>
        <cdr:cNvPr id="6" name="Freeform 5"/>
        <cdr:cNvSpPr/>
      </cdr:nvSpPr>
      <cdr:spPr>
        <a:xfrm xmlns:a="http://schemas.openxmlformats.org/drawingml/2006/main">
          <a:off x="974302" y="3517251"/>
          <a:ext cx="5912157" cy="809810"/>
        </a:xfrm>
        <a:custGeom xmlns:a="http://schemas.openxmlformats.org/drawingml/2006/main">
          <a:avLst/>
          <a:gdLst>
            <a:gd name="connsiteX0" fmla="*/ 1248197 w 5912157"/>
            <a:gd name="connsiteY0" fmla="*/ 796516 h 809810"/>
            <a:gd name="connsiteX1" fmla="*/ 71330 w 5912157"/>
            <a:gd name="connsiteY1" fmla="*/ 711849 h 809810"/>
            <a:gd name="connsiteX2" fmla="*/ 3093930 w 5912157"/>
            <a:gd name="connsiteY2" fmla="*/ 68382 h 809810"/>
            <a:gd name="connsiteX3" fmla="*/ 4846530 w 5912157"/>
            <a:gd name="connsiteY3" fmla="*/ 76849 h 809810"/>
            <a:gd name="connsiteX4" fmla="*/ 5854064 w 5912157"/>
            <a:gd name="connsiteY4" fmla="*/ 584849 h 809810"/>
            <a:gd name="connsiteX5" fmla="*/ 3136264 w 5912157"/>
            <a:gd name="connsiteY5" fmla="*/ 669516 h 809810"/>
            <a:gd name="connsiteX6" fmla="*/ 1180464 w 5912157"/>
            <a:gd name="connsiteY6" fmla="*/ 796516 h 809810"/>
            <a:gd name="connsiteX7" fmla="*/ 1121197 w 5912157"/>
            <a:gd name="connsiteY7" fmla="*/ 771116 h 80981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</a:cxnLst>
          <a:rect l="l" t="t" r="r" b="b"/>
          <a:pathLst>
            <a:path w="5912157" h="809810">
              <a:moveTo>
                <a:pt x="1248197" y="796516"/>
              </a:moveTo>
              <a:cubicBezTo>
                <a:pt x="505952" y="814860"/>
                <a:pt x="-236292" y="833205"/>
                <a:pt x="71330" y="711849"/>
              </a:cubicBezTo>
              <a:cubicBezTo>
                <a:pt x="378952" y="590493"/>
                <a:pt x="2298063" y="174215"/>
                <a:pt x="3093930" y="68382"/>
              </a:cubicBezTo>
              <a:cubicBezTo>
                <a:pt x="3889797" y="-37451"/>
                <a:pt x="4386508" y="-9229"/>
                <a:pt x="4846530" y="76849"/>
              </a:cubicBezTo>
              <a:cubicBezTo>
                <a:pt x="5306552" y="162927"/>
                <a:pt x="6139108" y="486071"/>
                <a:pt x="5854064" y="584849"/>
              </a:cubicBezTo>
              <a:cubicBezTo>
                <a:pt x="5569020" y="683627"/>
                <a:pt x="3915197" y="634238"/>
                <a:pt x="3136264" y="669516"/>
              </a:cubicBezTo>
              <a:cubicBezTo>
                <a:pt x="2357331" y="704794"/>
                <a:pt x="1516308" y="779583"/>
                <a:pt x="1180464" y="796516"/>
              </a:cubicBezTo>
              <a:cubicBezTo>
                <a:pt x="844620" y="813449"/>
                <a:pt x="1121197" y="771116"/>
                <a:pt x="1121197" y="771116"/>
              </a:cubicBezTo>
            </a:path>
          </a:pathLst>
        </a:cu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0.46093</cdr:x>
      <cdr:y>0.16673</cdr:y>
    </cdr:from>
    <cdr:to>
      <cdr:x>0.62952</cdr:x>
      <cdr:y>0.7059</cdr:y>
    </cdr:to>
    <cdr:sp macro="" textlink="">
      <cdr:nvSpPr>
        <cdr:cNvPr id="9" name="Freeform 8"/>
        <cdr:cNvSpPr/>
      </cdr:nvSpPr>
      <cdr:spPr>
        <a:xfrm xmlns:a="http://schemas.openxmlformats.org/drawingml/2006/main">
          <a:off x="3746435" y="764412"/>
          <a:ext cx="1370297" cy="2471908"/>
        </a:xfrm>
        <a:custGeom xmlns:a="http://schemas.openxmlformats.org/drawingml/2006/main">
          <a:avLst/>
          <a:gdLst>
            <a:gd name="connsiteX0" fmla="*/ 330264 w 1370297"/>
            <a:gd name="connsiteY0" fmla="*/ 2431754 h 2471908"/>
            <a:gd name="connsiteX1" fmla="*/ 1363197 w 1370297"/>
            <a:gd name="connsiteY1" fmla="*/ 1889887 h 2471908"/>
            <a:gd name="connsiteX2" fmla="*/ 787464 w 1370297"/>
            <a:gd name="connsiteY2" fmla="*/ 967021 h 2471908"/>
            <a:gd name="connsiteX3" fmla="*/ 812864 w 1370297"/>
            <a:gd name="connsiteY3" fmla="*/ 18754 h 2471908"/>
            <a:gd name="connsiteX4" fmla="*/ 508064 w 1370297"/>
            <a:gd name="connsiteY4" fmla="*/ 459021 h 2471908"/>
            <a:gd name="connsiteX5" fmla="*/ 287930 w 1370297"/>
            <a:gd name="connsiteY5" fmla="*/ 1898354 h 2471908"/>
            <a:gd name="connsiteX6" fmla="*/ 64 w 1370297"/>
            <a:gd name="connsiteY6" fmla="*/ 2169287 h 2471908"/>
            <a:gd name="connsiteX7" fmla="*/ 262530 w 1370297"/>
            <a:gd name="connsiteY7" fmla="*/ 2406354 h 2471908"/>
            <a:gd name="connsiteX8" fmla="*/ 330264 w 1370297"/>
            <a:gd name="connsiteY8" fmla="*/ 2431754 h 2471908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</a:cxnLst>
          <a:rect l="l" t="t" r="r" b="b"/>
          <a:pathLst>
            <a:path w="1370297" h="2471908">
              <a:moveTo>
                <a:pt x="330264" y="2431754"/>
              </a:moveTo>
              <a:cubicBezTo>
                <a:pt x="513708" y="2345676"/>
                <a:pt x="1286997" y="2134009"/>
                <a:pt x="1363197" y="1889887"/>
              </a:cubicBezTo>
              <a:cubicBezTo>
                <a:pt x="1439397" y="1645765"/>
                <a:pt x="879186" y="1278876"/>
                <a:pt x="787464" y="967021"/>
              </a:cubicBezTo>
              <a:cubicBezTo>
                <a:pt x="695742" y="655166"/>
                <a:pt x="859431" y="103421"/>
                <a:pt x="812864" y="18754"/>
              </a:cubicBezTo>
              <a:cubicBezTo>
                <a:pt x="766297" y="-65913"/>
                <a:pt x="595553" y="145754"/>
                <a:pt x="508064" y="459021"/>
              </a:cubicBezTo>
              <a:cubicBezTo>
                <a:pt x="420575" y="772288"/>
                <a:pt x="372597" y="1613310"/>
                <a:pt x="287930" y="1898354"/>
              </a:cubicBezTo>
              <a:cubicBezTo>
                <a:pt x="203263" y="2183398"/>
                <a:pt x="4297" y="2084620"/>
                <a:pt x="64" y="2169287"/>
              </a:cubicBezTo>
              <a:cubicBezTo>
                <a:pt x="-4169" y="2253954"/>
                <a:pt x="201852" y="2368254"/>
                <a:pt x="262530" y="2406354"/>
              </a:cubicBezTo>
              <a:cubicBezTo>
                <a:pt x="323208" y="2444454"/>
                <a:pt x="146820" y="2517832"/>
                <a:pt x="330264" y="2431754"/>
              </a:cubicBezTo>
              <a:close/>
            </a:path>
          </a:pathLst>
        </a:custGeom>
        <a:noFill xmlns:a="http://schemas.openxmlformats.org/drawingml/2006/main"/>
        <a:ln xmlns:a="http://schemas.openxmlformats.org/drawingml/2006/main" w="31750">
          <a:solidFill>
            <a:schemeClr val="accent6">
              <a:lumMod val="60000"/>
              <a:lumOff val="4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0.49507</cdr:x>
      <cdr:y>0.52858</cdr:y>
    </cdr:from>
    <cdr:to>
      <cdr:x>0.50765</cdr:x>
      <cdr:y>0.57718</cdr:y>
    </cdr:to>
    <cdr:sp macro="" textlink="">
      <cdr:nvSpPr>
        <cdr:cNvPr id="2049" name="Text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915858" y="2339340"/>
          <a:ext cx="101866" cy="2159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 xmlns="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pt-PT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Maria Assunção Araújo, CEGOT, FLUP</a:t>
            </a:r>
          </a:p>
          <a:p>
            <a:r>
              <a:rPr lang="en-US" dirty="0"/>
              <a:t>Porto, PORTUGAL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9/10/18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pt-PT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pt-PT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D140825E-4A15-4D39-8176-1F07E904CB30}" type="datetimeFigureOut">
              <a:rPr lang="en-US" smtClean="0"/>
              <a:t>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‹nº›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pt-PT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D140825E-4A15-4D39-8176-1F07E904CB30}" type="datetimeFigureOut">
              <a:rPr lang="en-US" smtClean="0"/>
              <a:t>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pt-PT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D140825E-4A15-4D39-8176-1F07E904CB30}" type="datetimeFigureOut">
              <a:rPr lang="en-US" smtClean="0"/>
              <a:t>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9/10/18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Maria Assunção Araújo, CEGOT, FLUP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30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2D72-9D74-5947-AB2E-45CA97F951C4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9F7C-782B-3C44-9235-1A64BF5309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80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2D72-9D74-5947-AB2E-45CA97F951C4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9F7C-782B-3C44-9235-1A64BF5309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10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2D72-9D74-5947-AB2E-45CA97F951C4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9F7C-782B-3C44-9235-1A64BF5309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21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2D72-9D74-5947-AB2E-45CA97F951C4}" type="datetimeFigureOut">
              <a:rPr lang="en-US" smtClean="0"/>
              <a:t>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9F7C-782B-3C44-9235-1A64BF5309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94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pt-PT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2D72-9D74-5947-AB2E-45CA97F951C4}" type="datetimeFigureOut">
              <a:rPr lang="en-US" smtClean="0"/>
              <a:t>9/10/18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9F7C-782B-3C44-9235-1A64BF5309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32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2D72-9D74-5947-AB2E-45CA97F951C4}" type="datetimeFigureOut">
              <a:rPr lang="en-US" smtClean="0"/>
              <a:t>9/10/18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9F7C-782B-3C44-9235-1A64BF5309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463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2D72-9D74-5947-AB2E-45CA97F951C4}" type="datetimeFigureOut">
              <a:rPr lang="en-US" smtClean="0"/>
              <a:t>9/10/18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9F7C-782B-3C44-9235-1A64BF5309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86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2D72-9D74-5947-AB2E-45CA97F951C4}" type="datetimeFigureOut">
              <a:rPr lang="en-US" smtClean="0"/>
              <a:t>9/10/18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9F7C-782B-3C44-9235-1A64BF5309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347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0D05-57B6-5749-9744-D92793DD13B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E977-0B98-0146-850C-6F29F7A25D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70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0D05-57B6-5749-9744-D92793DD13B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E977-0B98-0146-850C-6F29F7A25D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21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0D05-57B6-5749-9744-D92793DD13B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E977-0B98-0146-850C-6F29F7A25D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45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0D05-57B6-5749-9744-D92793DD13B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E977-0B98-0146-850C-6F29F7A25D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774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0D05-57B6-5749-9744-D92793DD13B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E977-0B98-0146-850C-6F29F7A25D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59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0D05-57B6-5749-9744-D92793DD13B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E977-0B98-0146-850C-6F29F7A25D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22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pt-PT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0D05-57B6-5749-9744-D92793DD13B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E977-0B98-0146-850C-6F29F7A25D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741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0D05-57B6-5749-9744-D92793DD13B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E977-0B98-0146-850C-6F29F7A25D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454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0D05-57B6-5749-9744-D92793DD13B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E977-0B98-0146-850C-6F29F7A25D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804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0D05-57B6-5749-9744-D92793DD13B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E977-0B98-0146-850C-6F29F7A25D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16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0D05-57B6-5749-9744-D92793DD13B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E977-0B98-0146-850C-6F29F7A25D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37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9/10/18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‹nº›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9/10/18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Maria Assunção Araújo, CEGOT, FLUP</a:t>
            </a:r>
          </a:p>
          <a:p>
            <a:r>
              <a:rPr lang="en-US" dirty="0"/>
              <a:t>Porto, PORTUGAL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title</a:t>
            </a:r>
            <a:r>
              <a:rPr lang="pt-PT" dirty="0"/>
              <a:t> </a:t>
            </a:r>
            <a:r>
              <a:rPr lang="pt-PT" dirty="0" err="1"/>
              <a:t>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text</a:t>
            </a:r>
            <a:r>
              <a:rPr lang="pt-PT" dirty="0"/>
              <a:t> </a:t>
            </a:r>
            <a:r>
              <a:rPr lang="pt-PT" dirty="0" err="1"/>
              <a:t>styles</a:t>
            </a:r>
            <a:endParaRPr lang="pt-PT" dirty="0"/>
          </a:p>
          <a:p>
            <a:pPr lvl="1"/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2"/>
            <a:r>
              <a:rPr lang="pt-PT" dirty="0" err="1"/>
              <a:t>Third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3"/>
            <a:r>
              <a:rPr lang="pt-PT" dirty="0" err="1"/>
              <a:t>Fourth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lang="pt-PT" dirty="0"/>
          </a:p>
          <a:p>
            <a:pPr lvl="4"/>
            <a:r>
              <a:rPr lang="pt-PT" dirty="0" err="1"/>
              <a:t>Fifth</a:t>
            </a:r>
            <a:r>
              <a:rPr lang="pt-PT" dirty="0"/>
              <a:t> </a:t>
            </a:r>
            <a:r>
              <a:rPr lang="pt-PT" dirty="0" err="1"/>
              <a:t>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140825E-4A15-4D39-8176-1F07E904CB30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Maria Assunção Araújo, CEGOT, FLUP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3E4AAA4-6363-4581-962D-1ACCC2D600C5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8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3800" kern="1200">
          <a:ln>
            <a:noFill/>
          </a:ln>
          <a:solidFill>
            <a:srgbClr val="FF9900"/>
          </a:solidFill>
          <a:effectLst>
            <a:outerShdw blurRad="53975" dist="25400" dir="2700000" algn="tl" rotWithShape="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rgbClr val="FFB500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rgbClr val="FFB500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rgbClr val="FFB500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rgbClr val="FFB500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rgbClr val="FFB500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22D72-9D74-5947-AB2E-45CA97F951C4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D9F7C-782B-3C44-9235-1A64BF5309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0D05-57B6-5749-9744-D92793DD13B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AE977-0B98-0146-850C-6F29F7A25D8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80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ioc-sealevelmonitoring.org/map.php" TargetMode="Externa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924F3B-7CAE-134D-839F-194D00DFA5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064" y="3966882"/>
            <a:ext cx="7749885" cy="1561082"/>
          </a:xfrm>
        </p:spPr>
        <p:txBody>
          <a:bodyPr/>
          <a:lstStyle/>
          <a:p>
            <a:pPr algn="l"/>
            <a:r>
              <a:rPr lang="pt-PT" dirty="0"/>
              <a:t>Porto Conference</a:t>
            </a:r>
            <a:br>
              <a:rPr lang="pt-PT" dirty="0"/>
            </a:br>
            <a:r>
              <a:rPr lang="pt-PT" dirty="0"/>
              <a:t>7-8 </a:t>
            </a:r>
            <a:r>
              <a:rPr lang="pt-PT" dirty="0" err="1"/>
              <a:t>September</a:t>
            </a:r>
            <a:r>
              <a:rPr lang="pt-PT" dirty="0"/>
              <a:t> 2018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92B8FCA-6F99-D24C-B052-156E007F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64" y="620526"/>
            <a:ext cx="4873335" cy="324024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71B7941-2CE6-6C4F-ADB9-7DF5B8D9B50F}"/>
              </a:ext>
            </a:extLst>
          </p:cNvPr>
          <p:cNvSpPr txBox="1"/>
          <p:nvPr/>
        </p:nvSpPr>
        <p:spPr>
          <a:xfrm>
            <a:off x="342899" y="5652655"/>
            <a:ext cx="8375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>
                <a:solidFill>
                  <a:srgbClr val="FF9900"/>
                </a:solidFill>
              </a:rPr>
              <a:t>Portuguese </a:t>
            </a:r>
            <a:r>
              <a:rPr lang="pt-PT" sz="4400" dirty="0" err="1">
                <a:solidFill>
                  <a:srgbClr val="FF9900"/>
                </a:solidFill>
              </a:rPr>
              <a:t>sea</a:t>
            </a:r>
            <a:r>
              <a:rPr lang="pt-PT" sz="4400" dirty="0">
                <a:solidFill>
                  <a:srgbClr val="FF9900"/>
                </a:solidFill>
              </a:rPr>
              <a:t> </a:t>
            </a:r>
            <a:r>
              <a:rPr lang="pt-PT" sz="4400" dirty="0" err="1">
                <a:solidFill>
                  <a:srgbClr val="FF9900"/>
                </a:solidFill>
              </a:rPr>
              <a:t>level</a:t>
            </a:r>
            <a:r>
              <a:rPr lang="pt-PT" sz="4400" dirty="0">
                <a:solidFill>
                  <a:srgbClr val="FF9900"/>
                </a:solidFill>
              </a:rPr>
              <a:t> </a:t>
            </a:r>
            <a:r>
              <a:rPr lang="pt-PT" sz="4400" dirty="0" err="1">
                <a:solidFill>
                  <a:srgbClr val="FF9900"/>
                </a:solidFill>
              </a:rPr>
              <a:t>project</a:t>
            </a:r>
            <a:endParaRPr lang="pt-PT" sz="44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748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8D42B8-1520-C943-B433-DB3CA744E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061" y="381000"/>
            <a:ext cx="6649517" cy="1044388"/>
          </a:xfrm>
        </p:spPr>
        <p:txBody>
          <a:bodyPr/>
          <a:lstStyle/>
          <a:p>
            <a:r>
              <a:rPr lang="pt-PT" dirty="0" err="1"/>
              <a:t>Sea</a:t>
            </a:r>
            <a:r>
              <a:rPr lang="pt-PT" dirty="0"/>
              <a:t> </a:t>
            </a:r>
            <a:r>
              <a:rPr lang="pt-PT" dirty="0" err="1"/>
              <a:t>level</a:t>
            </a:r>
            <a:r>
              <a:rPr lang="pt-PT" dirty="0"/>
              <a:t> </a:t>
            </a:r>
            <a:r>
              <a:rPr lang="pt-PT" dirty="0" err="1"/>
              <a:t>variation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Leixões (PSMSL)</a:t>
            </a:r>
          </a:p>
        </p:txBody>
      </p:sp>
      <p:graphicFrame>
        <p:nvGraphicFramePr>
          <p:cNvPr id="3" name="Chart 1">
            <a:extLst>
              <a:ext uri="{FF2B5EF4-FFF2-40B4-BE49-F238E27FC236}">
                <a16:creationId xmlns:a16="http://schemas.microsoft.com/office/drawing/2014/main" id="{C2405146-6C20-024C-93DA-88DA91AB66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4104757"/>
              </p:ext>
            </p:extLst>
          </p:nvPr>
        </p:nvGraphicFramePr>
        <p:xfrm>
          <a:off x="514502" y="1425388"/>
          <a:ext cx="7924800" cy="474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6864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762000"/>
          </a:xfrm>
        </p:spPr>
        <p:txBody>
          <a:bodyPr/>
          <a:lstStyle/>
          <a:p>
            <a:r>
              <a:rPr lang="en-US" dirty="0" err="1"/>
              <a:t>Cascais</a:t>
            </a:r>
            <a:r>
              <a:rPr lang="en-US" dirty="0"/>
              <a:t>: PSMSL data</a:t>
            </a:r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3682496"/>
              </p:ext>
            </p:extLst>
          </p:nvPr>
        </p:nvGraphicFramePr>
        <p:xfrm>
          <a:off x="342900" y="1549400"/>
          <a:ext cx="8458199" cy="478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4804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73" y="380999"/>
            <a:ext cx="8632102" cy="673101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  <a:hlinkClick r:id="rId2"/>
              </a:rPr>
              <a:t>Sea level station monitoring facility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69259A3-2205-AA4D-B40A-4D6E55165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83" y="1729902"/>
            <a:ext cx="7678882" cy="414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93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8034337" cy="977900"/>
          </a:xfrm>
        </p:spPr>
        <p:txBody>
          <a:bodyPr/>
          <a:lstStyle/>
          <a:p>
            <a:r>
              <a:rPr lang="en-US" dirty="0"/>
              <a:t>With the data I was able to get one can make this kind of graphs:</a:t>
            </a:r>
          </a:p>
        </p:txBody>
      </p:sp>
      <p:pic>
        <p:nvPicPr>
          <p:cNvPr id="4" name="Content Placeholder 3" descr="Captura de ecrã 2016-08-25, às 16.41.01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" b="1371"/>
          <a:stretch>
            <a:fillRect/>
          </a:stretch>
        </p:blipFill>
        <p:spPr>
          <a:xfrm>
            <a:off x="779463" y="1460500"/>
            <a:ext cx="7583487" cy="4208930"/>
          </a:xfrm>
        </p:spPr>
      </p:pic>
    </p:spTree>
    <p:extLst>
      <p:ext uri="{BB962C8B-B14F-4D97-AF65-F5344CB8AC3E}">
        <p14:creationId xmlns:p14="http://schemas.microsoft.com/office/powerpoint/2010/main" val="253847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ura de ecrã 2016-09-08, às 21.38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22300"/>
            <a:ext cx="5918200" cy="1295400"/>
          </a:xfrm>
          <a:prstGeom prst="rect">
            <a:avLst/>
          </a:prstGeom>
        </p:spPr>
      </p:pic>
      <p:pic>
        <p:nvPicPr>
          <p:cNvPr id="7" name="Picture 6" descr="Captura de ecrã 2016-09-08, às 21.38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517" y="3139017"/>
            <a:ext cx="5143500" cy="1714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2517" y="2287032"/>
            <a:ext cx="561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It was used an uplift of 0,5mm/</a:t>
            </a:r>
            <a:r>
              <a:rPr lang="en-US" sz="2800" dirty="0" err="1"/>
              <a:t>yr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940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Secular variation of sea level at </a:t>
            </a:r>
            <a:r>
              <a:rPr lang="en-US" dirty="0" err="1"/>
              <a:t>Cascais</a:t>
            </a:r>
            <a:endParaRPr lang="en-US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0F0926F-4523-814D-BF1D-FC77FFC94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63" y="1631819"/>
            <a:ext cx="7419109" cy="443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13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7501" y="380999"/>
            <a:ext cx="8636000" cy="1323110"/>
          </a:xfrm>
        </p:spPr>
        <p:txBody>
          <a:bodyPr/>
          <a:lstStyle/>
          <a:p>
            <a:r>
              <a:rPr lang="en-US" dirty="0"/>
              <a:t>To understand the influence of earth movements: GPS stations</a:t>
            </a:r>
          </a:p>
        </p:txBody>
      </p:sp>
      <p:pic>
        <p:nvPicPr>
          <p:cNvPr id="3" name="Marcador de Posição de Conteúdo 2">
            <a:extLst>
              <a:ext uri="{FF2B5EF4-FFF2-40B4-BE49-F238E27FC236}">
                <a16:creationId xmlns:a16="http://schemas.microsoft.com/office/drawing/2014/main" id="{CCDA0027-646B-0449-8845-7AAC80EE2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1962076"/>
            <a:ext cx="7583487" cy="3941911"/>
          </a:xfrm>
        </p:spPr>
      </p:pic>
    </p:spTree>
    <p:extLst>
      <p:ext uri="{BB962C8B-B14F-4D97-AF65-F5344CB8AC3E}">
        <p14:creationId xmlns:p14="http://schemas.microsoft.com/office/powerpoint/2010/main" val="862186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749300"/>
          </a:xfrm>
        </p:spPr>
        <p:txBody>
          <a:bodyPr/>
          <a:lstStyle/>
          <a:p>
            <a:r>
              <a:rPr lang="en-US" dirty="0"/>
              <a:t>GPS </a:t>
            </a:r>
            <a:r>
              <a:rPr lang="en-US" dirty="0" err="1"/>
              <a:t>Cascais</a:t>
            </a:r>
            <a:r>
              <a:rPr lang="en-US" dirty="0"/>
              <a:t>: vertical velocity</a:t>
            </a:r>
          </a:p>
        </p:txBody>
      </p:sp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F6D405D5-975C-C74E-AE3B-A293F79F7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07" y="1537854"/>
            <a:ext cx="7251598" cy="4208463"/>
          </a:xfrm>
        </p:spPr>
      </p:pic>
    </p:spTree>
    <p:extLst>
      <p:ext uri="{BB962C8B-B14F-4D97-AF65-F5344CB8AC3E}">
        <p14:creationId xmlns:p14="http://schemas.microsoft.com/office/powerpoint/2010/main" val="3509905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9464" y="381000"/>
            <a:ext cx="7481886" cy="555062"/>
          </a:xfrm>
        </p:spPr>
        <p:txBody>
          <a:bodyPr/>
          <a:lstStyle/>
          <a:p>
            <a:r>
              <a:rPr lang="en-US" dirty="0"/>
              <a:t>GPS Lagos: vertical velocity</a:t>
            </a:r>
          </a:p>
        </p:txBody>
      </p:sp>
      <p:pic>
        <p:nvPicPr>
          <p:cNvPr id="3" name="Marcador de Posição de Conteúdo 2">
            <a:extLst>
              <a:ext uri="{FF2B5EF4-FFF2-40B4-BE49-F238E27FC236}">
                <a16:creationId xmlns:a16="http://schemas.microsoft.com/office/drawing/2014/main" id="{E27C578F-384A-4B48-9D48-06CB55CF6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" y="1381991"/>
            <a:ext cx="7193188" cy="4208463"/>
          </a:xfrm>
        </p:spPr>
      </p:pic>
    </p:spTree>
    <p:extLst>
      <p:ext uri="{BB962C8B-B14F-4D97-AF65-F5344CB8AC3E}">
        <p14:creationId xmlns:p14="http://schemas.microsoft.com/office/powerpoint/2010/main" val="1411079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867" y="127000"/>
            <a:ext cx="7948083" cy="703341"/>
          </a:xfrm>
        </p:spPr>
        <p:txBody>
          <a:bodyPr/>
          <a:lstStyle/>
          <a:p>
            <a:r>
              <a:rPr lang="en-US" dirty="0"/>
              <a:t>“Absolute” sea level trends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5BBE645-65C8-3342-BF4D-08E58B086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9" y="1101435"/>
            <a:ext cx="8718186" cy="489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58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881937" cy="2362200"/>
          </a:xfrm>
        </p:spPr>
        <p:txBody>
          <a:bodyPr/>
          <a:lstStyle/>
          <a:p>
            <a:r>
              <a:rPr lang="en-US" dirty="0"/>
              <a:t>Is sea level rise accelerating?</a:t>
            </a:r>
            <a:br>
              <a:rPr lang="en-US" dirty="0"/>
            </a:br>
            <a:r>
              <a:rPr lang="en-US" dirty="0"/>
              <a:t>Many people says so.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79463" y="2908300"/>
            <a:ext cx="77930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/>
              <a:t> Is it true?</a:t>
            </a:r>
            <a:br>
              <a:rPr lang="en-US" sz="8000" dirty="0"/>
            </a:b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88811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007BA-EAB2-284F-933C-1E4C709A6F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D4F988-A7A2-804C-92CF-3B983C2999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2BD55D1-4251-1F48-AED1-520211F31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27" y="892628"/>
            <a:ext cx="7616922" cy="503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95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B53992-AAB4-534C-B286-7DBA9C685E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A153103-7DF6-5F4E-A7CE-ED0C68ED04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BD4C611-11D8-C940-BAC0-7D3D45C0B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" y="2245152"/>
            <a:ext cx="8389620" cy="335212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393C173-D62F-DC43-9841-9E5D4CC26F53}"/>
              </a:ext>
            </a:extLst>
          </p:cNvPr>
          <p:cNvSpPr txBox="1"/>
          <p:nvPr/>
        </p:nvSpPr>
        <p:spPr>
          <a:xfrm>
            <a:off x="2491740" y="857499"/>
            <a:ext cx="3929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 dirty="0" err="1"/>
              <a:t>Cádiz</a:t>
            </a:r>
            <a:r>
              <a:rPr lang="pt-PT" sz="3600" dirty="0"/>
              <a:t>: PSMSL data</a:t>
            </a:r>
          </a:p>
        </p:txBody>
      </p:sp>
    </p:spTree>
    <p:extLst>
      <p:ext uri="{BB962C8B-B14F-4D97-AF65-F5344CB8AC3E}">
        <p14:creationId xmlns:p14="http://schemas.microsoft.com/office/powerpoint/2010/main" val="3825758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78C72E67-3D4E-D349-9444-1A6976164E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3073412"/>
              </p:ext>
            </p:extLst>
          </p:nvPr>
        </p:nvGraphicFramePr>
        <p:xfrm>
          <a:off x="431800" y="914400"/>
          <a:ext cx="82804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6099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B1D257F-77BA-AA44-BA75-93C283964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11" y="445770"/>
            <a:ext cx="7437268" cy="4136288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6" name="Seta de Movimento para a Direita 5">
            <a:extLst>
              <a:ext uri="{FF2B5EF4-FFF2-40B4-BE49-F238E27FC236}">
                <a16:creationId xmlns:a16="http://schemas.microsoft.com/office/drawing/2014/main" id="{357249FD-A363-6543-AD2A-D0483B30A1D5}"/>
              </a:ext>
            </a:extLst>
          </p:cNvPr>
          <p:cNvSpPr/>
          <p:nvPr/>
        </p:nvSpPr>
        <p:spPr>
          <a:xfrm>
            <a:off x="3194000" y="3270809"/>
            <a:ext cx="358444" cy="190195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B9516A0-BDA3-B74A-86CD-5D8DA430B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127" y="3190798"/>
            <a:ext cx="3225952" cy="32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8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76CFBB-AEF8-A242-9DC5-57CD5FACC6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6421B7-B3CE-0C42-BDA9-60198A99C5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469ABE-7D13-B54B-860F-FB2704E31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655"/>
            <a:ext cx="9144000" cy="602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83C917B-8F49-FA44-BC40-DF59F424C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9" y="1101435"/>
            <a:ext cx="8718186" cy="489416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8D08EB2-E6FE-0149-B475-ED4ACEF681A0}"/>
              </a:ext>
            </a:extLst>
          </p:cNvPr>
          <p:cNvSpPr txBox="1"/>
          <p:nvPr/>
        </p:nvSpPr>
        <p:spPr>
          <a:xfrm>
            <a:off x="491919" y="519279"/>
            <a:ext cx="837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err="1"/>
              <a:t>Conclusion</a:t>
            </a:r>
            <a:r>
              <a:rPr lang="pt-PT" sz="2000" dirty="0"/>
              <a:t>: </a:t>
            </a:r>
            <a:r>
              <a:rPr lang="pt-PT" sz="2000" dirty="0" err="1"/>
              <a:t>The</a:t>
            </a:r>
            <a:r>
              <a:rPr lang="pt-PT" sz="2000" dirty="0"/>
              <a:t> 2 “</a:t>
            </a:r>
            <a:r>
              <a:rPr lang="pt-PT" sz="2000" dirty="0" err="1"/>
              <a:t>red</a:t>
            </a:r>
            <a:r>
              <a:rPr lang="pt-PT" sz="2000" dirty="0"/>
              <a:t>” </a:t>
            </a:r>
            <a:r>
              <a:rPr lang="pt-PT" sz="2000" dirty="0" err="1"/>
              <a:t>absolute</a:t>
            </a:r>
            <a:r>
              <a:rPr lang="pt-PT" sz="2000" dirty="0"/>
              <a:t> </a:t>
            </a:r>
            <a:r>
              <a:rPr lang="pt-PT" sz="2000" dirty="0" err="1"/>
              <a:t>sea</a:t>
            </a:r>
            <a:r>
              <a:rPr lang="pt-PT" sz="2000" dirty="0"/>
              <a:t> </a:t>
            </a:r>
            <a:r>
              <a:rPr lang="pt-PT" sz="2000" dirty="0" err="1"/>
              <a:t>level</a:t>
            </a:r>
            <a:r>
              <a:rPr lang="pt-PT" sz="2000" dirty="0"/>
              <a:t> </a:t>
            </a:r>
            <a:r>
              <a:rPr lang="pt-PT" sz="2000" dirty="0" err="1"/>
              <a:t>trends</a:t>
            </a:r>
            <a:r>
              <a:rPr lang="pt-PT" sz="2000" dirty="0"/>
              <a:t>... Are </a:t>
            </a:r>
            <a:r>
              <a:rPr lang="pt-PT" sz="2000" dirty="0" err="1"/>
              <a:t>very</a:t>
            </a:r>
            <a:r>
              <a:rPr lang="pt-PT" sz="2000" dirty="0"/>
              <a:t> </a:t>
            </a:r>
            <a:r>
              <a:rPr lang="pt-PT" sz="2000" dirty="0" err="1"/>
              <a:t>debatable</a:t>
            </a:r>
            <a:r>
              <a:rPr lang="pt-PT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485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69FCA0-4D8C-E345-91BA-7460350A7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770" y="1602029"/>
            <a:ext cx="7463179" cy="2360371"/>
          </a:xfrm>
        </p:spPr>
        <p:txBody>
          <a:bodyPr/>
          <a:lstStyle/>
          <a:p>
            <a:r>
              <a:rPr lang="pt-PT" dirty="0" err="1"/>
              <a:t>May</a:t>
            </a:r>
            <a:r>
              <a:rPr lang="pt-PT" dirty="0"/>
              <a:t>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Niklas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right</a:t>
            </a:r>
            <a:r>
              <a:rPr lang="pt-PT" dirty="0"/>
              <a:t> </a:t>
            </a:r>
            <a:r>
              <a:rPr lang="pt-PT" dirty="0" err="1"/>
              <a:t>an</a:t>
            </a:r>
            <a:r>
              <a:rPr lang="pt-PT" dirty="0"/>
              <a:t> a </a:t>
            </a:r>
            <a:r>
              <a:rPr lang="pt-PT" dirty="0" err="1"/>
              <a:t>new</a:t>
            </a:r>
            <a:r>
              <a:rPr lang="pt-PT" dirty="0"/>
              <a:t> paradigma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going</a:t>
            </a:r>
            <a:r>
              <a:rPr lang="pt-PT" dirty="0"/>
              <a:t> to emerge....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F70C9D-C80A-9847-A652-90B2B9EC4C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PT" sz="3600" dirty="0"/>
              <a:t>A </a:t>
            </a:r>
            <a:r>
              <a:rPr lang="pt-PT" sz="3600" dirty="0" err="1"/>
              <a:t>diferentiation</a:t>
            </a:r>
            <a:r>
              <a:rPr lang="pt-PT" sz="3600" dirty="0"/>
              <a:t> </a:t>
            </a:r>
            <a:r>
              <a:rPr lang="pt-PT" sz="3600" dirty="0" err="1"/>
              <a:t>between</a:t>
            </a:r>
            <a:r>
              <a:rPr lang="pt-PT" sz="3600" dirty="0"/>
              <a:t> </a:t>
            </a:r>
            <a:r>
              <a:rPr lang="pt-PT" sz="3600" dirty="0" err="1"/>
              <a:t>North</a:t>
            </a:r>
            <a:r>
              <a:rPr lang="pt-PT" sz="3600" dirty="0"/>
              <a:t> </a:t>
            </a:r>
            <a:r>
              <a:rPr lang="pt-PT" sz="3600" dirty="0" err="1"/>
              <a:t>and</a:t>
            </a:r>
            <a:r>
              <a:rPr lang="pt-PT" sz="3600" dirty="0"/>
              <a:t> </a:t>
            </a:r>
            <a:r>
              <a:rPr lang="pt-PT" sz="3600" dirty="0" err="1"/>
              <a:t>South</a:t>
            </a:r>
            <a:r>
              <a:rPr lang="pt-PT" sz="3600" dirty="0"/>
              <a:t> </a:t>
            </a:r>
            <a:r>
              <a:rPr lang="pt-PT" sz="3600" dirty="0" err="1"/>
              <a:t>of</a:t>
            </a:r>
            <a:r>
              <a:rPr lang="pt-PT" sz="3600" dirty="0"/>
              <a:t> Portugal?</a:t>
            </a:r>
          </a:p>
          <a:p>
            <a:r>
              <a:rPr lang="pt-PT" sz="3600" dirty="0" err="1"/>
              <a:t>Or</a:t>
            </a:r>
            <a:r>
              <a:rPr lang="pt-PT" sz="3600" dirty="0"/>
              <a:t> </a:t>
            </a:r>
            <a:r>
              <a:rPr lang="pt-PT" sz="3600" dirty="0" err="1"/>
              <a:t>just</a:t>
            </a:r>
            <a:r>
              <a:rPr lang="pt-PT" sz="3600" dirty="0"/>
              <a:t> </a:t>
            </a:r>
            <a:r>
              <a:rPr lang="pt-PT" sz="3600" dirty="0" err="1"/>
              <a:t>the</a:t>
            </a:r>
            <a:r>
              <a:rPr lang="pt-PT" sz="3600" dirty="0"/>
              <a:t> </a:t>
            </a:r>
            <a:r>
              <a:rPr lang="pt-PT" sz="3600" dirty="0" err="1"/>
              <a:t>neotectonic</a:t>
            </a:r>
            <a:r>
              <a:rPr lang="pt-PT" sz="3600" dirty="0"/>
              <a:t> </a:t>
            </a:r>
            <a:r>
              <a:rPr lang="pt-PT" sz="3600" dirty="0" err="1"/>
              <a:t>environment</a:t>
            </a:r>
            <a:r>
              <a:rPr lang="pt-PT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10513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660400"/>
          </a:xfrm>
        </p:spPr>
        <p:txBody>
          <a:bodyPr/>
          <a:lstStyle/>
          <a:p>
            <a:r>
              <a:rPr lang="en-US" dirty="0"/>
              <a:t>Thanks for your attention!</a:t>
            </a:r>
          </a:p>
        </p:txBody>
      </p:sp>
      <p:pic>
        <p:nvPicPr>
          <p:cNvPr id="3" name="Content Placeholder 2" descr="DSC_7108.NE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7" b="8107"/>
          <a:stretch>
            <a:fillRect/>
          </a:stretch>
        </p:blipFill>
        <p:spPr>
          <a:xfrm>
            <a:off x="373063" y="1257300"/>
            <a:ext cx="8361488" cy="4640730"/>
          </a:xfrm>
        </p:spPr>
      </p:pic>
    </p:spTree>
    <p:extLst>
      <p:ext uri="{BB962C8B-B14F-4D97-AF65-F5344CB8AC3E}">
        <p14:creationId xmlns:p14="http://schemas.microsoft.com/office/powerpoint/2010/main" val="29862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60533" y="380999"/>
            <a:ext cx="2980268" cy="3970867"/>
          </a:xfrm>
        </p:spPr>
        <p:txBody>
          <a:bodyPr/>
          <a:lstStyle/>
          <a:p>
            <a:r>
              <a:rPr lang="en-US" dirty="0" err="1"/>
              <a:t>Neogene</a:t>
            </a:r>
            <a:r>
              <a:rPr lang="en-US" dirty="0"/>
              <a:t> compression</a:t>
            </a:r>
          </a:p>
        </p:txBody>
      </p:sp>
      <p:pic>
        <p:nvPicPr>
          <p:cNvPr id="9" name="Picture 8" descr="Captura de ecrã 2016-09-06, às 12.15.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72" y="380999"/>
            <a:ext cx="5600761" cy="543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55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601133"/>
          </a:xfrm>
        </p:spPr>
        <p:txBody>
          <a:bodyPr/>
          <a:lstStyle/>
          <a:p>
            <a:r>
              <a:rPr lang="en-US" dirty="0"/>
              <a:t>Earthquakes in </a:t>
            </a:r>
            <a:r>
              <a:rPr lang="en-US" dirty="0" err="1"/>
              <a:t>iberia</a:t>
            </a:r>
            <a:endParaRPr lang="en-US" dirty="0"/>
          </a:p>
        </p:txBody>
      </p:sp>
      <p:pic>
        <p:nvPicPr>
          <p:cNvPr id="9" name="Picture 8" descr="sismicida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7" y="982133"/>
            <a:ext cx="7662333" cy="548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99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54ECE-DB2E-B741-96BC-8514D632D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9184" y="141062"/>
            <a:ext cx="6320413" cy="1074790"/>
          </a:xfrm>
        </p:spPr>
        <p:txBody>
          <a:bodyPr/>
          <a:lstStyle/>
          <a:p>
            <a:pPr algn="ctr"/>
            <a:r>
              <a:rPr lang="pt-PT" dirty="0" err="1"/>
              <a:t>Iberia</a:t>
            </a:r>
            <a:r>
              <a:rPr lang="pt-PT" dirty="0"/>
              <a:t> </a:t>
            </a:r>
            <a:r>
              <a:rPr lang="pt-PT" dirty="0" err="1"/>
              <a:t>earthquakes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7513441-4011-4043-B0A3-505DB0ABE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5" y="1376068"/>
            <a:ext cx="7212205" cy="510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69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PSMSL stations are not updated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5242AB2-F994-A44D-BB5A-150B94FBC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4" y="1714499"/>
            <a:ext cx="8319110" cy="431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92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66700"/>
            <a:ext cx="8788399" cy="431800"/>
          </a:xfrm>
        </p:spPr>
        <p:txBody>
          <a:bodyPr/>
          <a:lstStyle/>
          <a:p>
            <a:r>
              <a:rPr lang="en-US" dirty="0"/>
              <a:t>Iberia: trends </a:t>
            </a:r>
            <a:r>
              <a:rPr lang="en-US" i="1" dirty="0"/>
              <a:t>vs</a:t>
            </a:r>
            <a:r>
              <a:rPr lang="en-US" dirty="0"/>
              <a:t>. length of series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0654429"/>
              </p:ext>
            </p:extLst>
          </p:nvPr>
        </p:nvGraphicFramePr>
        <p:xfrm>
          <a:off x="304799" y="800100"/>
          <a:ext cx="8509001" cy="568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59602" y="4290079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Portuguese coast</a:t>
            </a:r>
          </a:p>
        </p:txBody>
      </p:sp>
    </p:spTree>
    <p:extLst>
      <p:ext uri="{BB962C8B-B14F-4D97-AF65-F5344CB8AC3E}">
        <p14:creationId xmlns:p14="http://schemas.microsoft.com/office/powerpoint/2010/main" val="430945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1" y="381000"/>
            <a:ext cx="8559800" cy="1079500"/>
          </a:xfrm>
        </p:spPr>
        <p:txBody>
          <a:bodyPr/>
          <a:lstStyle/>
          <a:p>
            <a:r>
              <a:rPr lang="en-US" dirty="0"/>
              <a:t>Iberia</a:t>
            </a:r>
            <a:r>
              <a:rPr lang="en-US"/>
              <a:t>, in </a:t>
            </a:r>
            <a:r>
              <a:rPr lang="en-US" dirty="0"/>
              <a:t>short series: great irregularities in the trends 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954673"/>
              </p:ext>
            </p:extLst>
          </p:nvPr>
        </p:nvGraphicFramePr>
        <p:xfrm>
          <a:off x="571501" y="1460500"/>
          <a:ext cx="8128000" cy="4584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7679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13E1E89-FD9A-2C4B-B0CB-466E50FBC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17" y="298761"/>
            <a:ext cx="4599989" cy="632330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0CCF174-3FB8-F14E-961E-1D802F1E6486}"/>
              </a:ext>
            </a:extLst>
          </p:cNvPr>
          <p:cNvSpPr txBox="1"/>
          <p:nvPr/>
        </p:nvSpPr>
        <p:spPr>
          <a:xfrm>
            <a:off x="5416658" y="1015138"/>
            <a:ext cx="3122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Leixões: </a:t>
            </a:r>
            <a:r>
              <a:rPr lang="pt-PT" dirty="0" err="1"/>
              <a:t>one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longest</a:t>
            </a:r>
            <a:r>
              <a:rPr lang="pt-PT" dirty="0"/>
              <a:t> series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8940233-3783-AC46-BF2F-780B9EC972CF}"/>
              </a:ext>
            </a:extLst>
          </p:cNvPr>
          <p:cNvSpPr txBox="1"/>
          <p:nvPr/>
        </p:nvSpPr>
        <p:spPr>
          <a:xfrm>
            <a:off x="5656882" y="2330387"/>
            <a:ext cx="23407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mean</a:t>
            </a:r>
            <a:r>
              <a:rPr lang="pt-PT" dirty="0"/>
              <a:t> rate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sea</a:t>
            </a:r>
            <a:r>
              <a:rPr lang="pt-PT" dirty="0"/>
              <a:t> </a:t>
            </a:r>
            <a:r>
              <a:rPr lang="pt-PT" dirty="0" err="1"/>
              <a:t>level</a:t>
            </a:r>
            <a:r>
              <a:rPr lang="pt-PT" dirty="0"/>
              <a:t> </a:t>
            </a:r>
            <a:r>
              <a:rPr lang="pt-PT" dirty="0" err="1"/>
              <a:t>change</a:t>
            </a:r>
            <a:r>
              <a:rPr lang="pt-PT" dirty="0"/>
              <a:t> </a:t>
            </a:r>
            <a:r>
              <a:rPr lang="pt-PT" dirty="0" err="1"/>
              <a:t>between</a:t>
            </a:r>
            <a:r>
              <a:rPr lang="pt-PT" dirty="0"/>
              <a:t> 1906 </a:t>
            </a:r>
            <a:r>
              <a:rPr lang="pt-PT" dirty="0" err="1"/>
              <a:t>and</a:t>
            </a:r>
            <a:r>
              <a:rPr lang="pt-PT" dirty="0"/>
              <a:t> 2008 </a:t>
            </a:r>
            <a:r>
              <a:rPr lang="pt-PT" dirty="0" err="1"/>
              <a:t>is</a:t>
            </a:r>
            <a:endParaRPr lang="pt-PT" dirty="0"/>
          </a:p>
          <a:p>
            <a:endParaRPr lang="pt-PT" dirty="0"/>
          </a:p>
          <a:p>
            <a:r>
              <a:rPr lang="pt-PT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-0.70 ± 0.27 mm </a:t>
            </a:r>
            <a:r>
              <a:rPr lang="pt-PT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yr</a:t>
            </a:r>
            <a:endParaRPr lang="pt-PT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endParaRPr lang="pt-PT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D14D4D7-849E-C642-9006-70A1CCD44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732" y="4539464"/>
            <a:ext cx="62103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72370"/>
      </p:ext>
    </p:extLst>
  </p:cSld>
  <p:clrMapOvr>
    <a:masterClrMapping/>
  </p:clrMapOvr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1142</TotalTime>
  <Words>208</Words>
  <Application>Microsoft Macintosh PowerPoint</Application>
  <PresentationFormat>Apresentação no Ecrã (4:3)</PresentationFormat>
  <Paragraphs>33</Paragraphs>
  <Slides>27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dos diapositivos</vt:lpstr>
      </vt:variant>
      <vt:variant>
        <vt:i4>27</vt:i4>
      </vt:variant>
    </vt:vector>
  </HeadingPairs>
  <TitlesOfParts>
    <vt:vector size="35" baseType="lpstr">
      <vt:lpstr>Arial</vt:lpstr>
      <vt:lpstr>Calibri</vt:lpstr>
      <vt:lpstr>Times New Roman</vt:lpstr>
      <vt:lpstr>Trebuchet MS</vt:lpstr>
      <vt:lpstr>Wingdings 2</vt:lpstr>
      <vt:lpstr>Revolution</vt:lpstr>
      <vt:lpstr>Custom Design</vt:lpstr>
      <vt:lpstr>1_Custom Design</vt:lpstr>
      <vt:lpstr>Porto Conference 7-8 September 2018</vt:lpstr>
      <vt:lpstr>Is sea level rise accelerating? Many people says so. </vt:lpstr>
      <vt:lpstr>Neogene compression</vt:lpstr>
      <vt:lpstr>Earthquakes in iberia</vt:lpstr>
      <vt:lpstr>Iberia earthquakes</vt:lpstr>
      <vt:lpstr>Many PSMSL stations are not updated</vt:lpstr>
      <vt:lpstr>Iberia: trends vs. length of series</vt:lpstr>
      <vt:lpstr>Iberia, in short series: great irregularities in the trends </vt:lpstr>
      <vt:lpstr>Apresentação do PowerPoint</vt:lpstr>
      <vt:lpstr>Sea level variation at Leixões (PSMSL)</vt:lpstr>
      <vt:lpstr>Cascais: PSMSL data</vt:lpstr>
      <vt:lpstr>Sea level station monitoring facility</vt:lpstr>
      <vt:lpstr>With the data I was able to get one can make this kind of graphs:</vt:lpstr>
      <vt:lpstr>Apresentação do PowerPoint</vt:lpstr>
      <vt:lpstr>Secular variation of sea level at Cascais</vt:lpstr>
      <vt:lpstr>To understand the influence of earth movements: GPS stations</vt:lpstr>
      <vt:lpstr>GPS Cascais: vertical velocity</vt:lpstr>
      <vt:lpstr>GPS Lagos: vertical velocity</vt:lpstr>
      <vt:lpstr>“Absolute” sea level trends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May be Niklas is right an a new paradigma is going to emerge....</vt:lpstr>
      <vt:lpstr>Thanks for your attention!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Assunção Araújo</dc:creator>
  <cp:lastModifiedBy>AA</cp:lastModifiedBy>
  <cp:revision>80</cp:revision>
  <dcterms:created xsi:type="dcterms:W3CDTF">2016-08-20T15:12:17Z</dcterms:created>
  <dcterms:modified xsi:type="dcterms:W3CDTF">2018-09-10T22:45:28Z</dcterms:modified>
</cp:coreProperties>
</file>