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7"/>
  </p:notesMasterIdLst>
  <p:sldIdLst>
    <p:sldId id="258" r:id="rId2"/>
    <p:sldId id="256" r:id="rId3"/>
    <p:sldId id="257" r:id="rId4"/>
    <p:sldId id="259" r:id="rId5"/>
    <p:sldId id="266" r:id="rId6"/>
    <p:sldId id="284" r:id="rId7"/>
    <p:sldId id="278" r:id="rId8"/>
    <p:sldId id="263" r:id="rId9"/>
    <p:sldId id="282" r:id="rId10"/>
    <p:sldId id="264" r:id="rId11"/>
    <p:sldId id="275" r:id="rId12"/>
    <p:sldId id="281" r:id="rId13"/>
    <p:sldId id="270" r:id="rId14"/>
    <p:sldId id="268" r:id="rId15"/>
    <p:sldId id="269" r:id="rId16"/>
    <p:sldId id="271" r:id="rId17"/>
    <p:sldId id="272" r:id="rId18"/>
    <p:sldId id="274" r:id="rId19"/>
    <p:sldId id="265" r:id="rId20"/>
    <p:sldId id="347" r:id="rId21"/>
    <p:sldId id="342" r:id="rId22"/>
    <p:sldId id="341" r:id="rId23"/>
    <p:sldId id="343" r:id="rId24"/>
    <p:sldId id="344" r:id="rId25"/>
    <p:sldId id="345" r:id="rId26"/>
    <p:sldId id="279" r:id="rId27"/>
    <p:sldId id="349" r:id="rId28"/>
    <p:sldId id="350" r:id="rId29"/>
    <p:sldId id="351" r:id="rId30"/>
    <p:sldId id="267" r:id="rId31"/>
    <p:sldId id="348" r:id="rId32"/>
    <p:sldId id="346" r:id="rId33"/>
    <p:sldId id="280" r:id="rId34"/>
    <p:sldId id="260" r:id="rId35"/>
    <p:sldId id="276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97"/>
    <p:restoredTop sz="96327"/>
  </p:normalViewPr>
  <p:slideViewPr>
    <p:cSldViewPr snapToGrid="0" snapToObjects="1">
      <p:cViewPr varScale="1">
        <p:scale>
          <a:sx n="171" d="100"/>
          <a:sy n="171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Leixo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Leixo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Leixo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ropbox/2%20GEOLITO/Imagens%202012-2013/nv%20mar:VAR%20CLIM/gra&#769;ficos%20Fernando/CASCAIS%201994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PONTA%20DELGA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SINES%20-%20co&#769;pia.tx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suncaoaraujo/Desktop/Bento%20Jesus%20Carac&#807;a/lagos.tx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ssuncaoaraujo\Desktop\absolute_slt_1960-2018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pt-PT" sz="1400" b="1">
                <a:solidFill>
                  <a:srgbClr val="FFC000"/>
                </a:solidFill>
              </a:rPr>
              <a:t>Leixões: 1956-2020</a:t>
            </a:r>
          </a:p>
        </c:rich>
      </c:tx>
      <c:layout>
        <c:manualLayout>
          <c:xMode val="edge"/>
          <c:yMode val="edge"/>
          <c:x val="0.367480088003906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7.0209236630868407E-2"/>
          <c:y val="7.3227627053932307E-2"/>
          <c:w val="0.88915633202099742"/>
          <c:h val="0.7738368961879459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7406789080921831"/>
                  <c:y val="-0.2993073354829912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y =</a:t>
                    </a:r>
                    <a:r>
                      <a:rPr lang="en-US" sz="1200" b="1" baseline="0" dirty="0"/>
                      <a:t> </a:t>
                    </a: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0,8309x + 5409,6</a:t>
                    </a:r>
                    <a:endParaRPr lang="en-US" sz="1200" b="1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Leixoes!$A$1:$A$780</c:f>
              <c:numCache>
                <c:formatCode>General</c:formatCode>
                <c:ptCount val="780"/>
                <c:pt idx="0">
                  <c:v>1956.0417</c:v>
                </c:pt>
                <c:pt idx="1">
                  <c:v>1956.125</c:v>
                </c:pt>
                <c:pt idx="2">
                  <c:v>1956.2083</c:v>
                </c:pt>
                <c:pt idx="3">
                  <c:v>1956.2917</c:v>
                </c:pt>
                <c:pt idx="4">
                  <c:v>1956.375</c:v>
                </c:pt>
                <c:pt idx="5">
                  <c:v>1956.4583</c:v>
                </c:pt>
                <c:pt idx="6">
                  <c:v>1956.5417</c:v>
                </c:pt>
                <c:pt idx="7">
                  <c:v>1956.625</c:v>
                </c:pt>
                <c:pt idx="8">
                  <c:v>1956.7083</c:v>
                </c:pt>
                <c:pt idx="9">
                  <c:v>1956.7917</c:v>
                </c:pt>
                <c:pt idx="10">
                  <c:v>1956.875</c:v>
                </c:pt>
                <c:pt idx="11">
                  <c:v>1956.9583</c:v>
                </c:pt>
                <c:pt idx="12">
                  <c:v>1957.0417</c:v>
                </c:pt>
                <c:pt idx="13">
                  <c:v>1957.125</c:v>
                </c:pt>
                <c:pt idx="14">
                  <c:v>1957.2083</c:v>
                </c:pt>
                <c:pt idx="15">
                  <c:v>1957.2917</c:v>
                </c:pt>
                <c:pt idx="16">
                  <c:v>1957.375</c:v>
                </c:pt>
                <c:pt idx="17">
                  <c:v>1957.4583</c:v>
                </c:pt>
                <c:pt idx="18">
                  <c:v>1957.5417</c:v>
                </c:pt>
                <c:pt idx="19">
                  <c:v>1957.625</c:v>
                </c:pt>
                <c:pt idx="20">
                  <c:v>1957.7083</c:v>
                </c:pt>
                <c:pt idx="21">
                  <c:v>1957.7917</c:v>
                </c:pt>
                <c:pt idx="22">
                  <c:v>1957.875</c:v>
                </c:pt>
                <c:pt idx="23">
                  <c:v>1957.9583</c:v>
                </c:pt>
                <c:pt idx="24">
                  <c:v>1958.0417</c:v>
                </c:pt>
                <c:pt idx="25">
                  <c:v>1958.125</c:v>
                </c:pt>
                <c:pt idx="26">
                  <c:v>1958.2083</c:v>
                </c:pt>
                <c:pt idx="27">
                  <c:v>1958.2917</c:v>
                </c:pt>
                <c:pt idx="28">
                  <c:v>1958.375</c:v>
                </c:pt>
                <c:pt idx="29">
                  <c:v>1958.4583</c:v>
                </c:pt>
                <c:pt idx="30">
                  <c:v>1958.5417</c:v>
                </c:pt>
                <c:pt idx="31">
                  <c:v>1958.625</c:v>
                </c:pt>
                <c:pt idx="32">
                  <c:v>1958.7083</c:v>
                </c:pt>
                <c:pt idx="33">
                  <c:v>1958.7917</c:v>
                </c:pt>
                <c:pt idx="34">
                  <c:v>1958.875</c:v>
                </c:pt>
                <c:pt idx="35">
                  <c:v>1958.9583</c:v>
                </c:pt>
                <c:pt idx="36">
                  <c:v>1959.0417</c:v>
                </c:pt>
                <c:pt idx="37">
                  <c:v>1959.125</c:v>
                </c:pt>
                <c:pt idx="38">
                  <c:v>1959.2083</c:v>
                </c:pt>
                <c:pt idx="39">
                  <c:v>1959.2917</c:v>
                </c:pt>
                <c:pt idx="40">
                  <c:v>1959.375</c:v>
                </c:pt>
                <c:pt idx="41">
                  <c:v>1959.4583</c:v>
                </c:pt>
                <c:pt idx="42">
                  <c:v>1959.5417</c:v>
                </c:pt>
                <c:pt idx="43">
                  <c:v>1959.625</c:v>
                </c:pt>
                <c:pt idx="44">
                  <c:v>1959.7083</c:v>
                </c:pt>
                <c:pt idx="45">
                  <c:v>1959.7917</c:v>
                </c:pt>
                <c:pt idx="46">
                  <c:v>1959.875</c:v>
                </c:pt>
                <c:pt idx="47">
                  <c:v>1959.9583</c:v>
                </c:pt>
                <c:pt idx="48">
                  <c:v>1960.0417</c:v>
                </c:pt>
                <c:pt idx="49">
                  <c:v>1960.125</c:v>
                </c:pt>
                <c:pt idx="50">
                  <c:v>1960.2083</c:v>
                </c:pt>
                <c:pt idx="51">
                  <c:v>1960.2917</c:v>
                </c:pt>
                <c:pt idx="52">
                  <c:v>1960.375</c:v>
                </c:pt>
                <c:pt idx="53">
                  <c:v>1960.4583</c:v>
                </c:pt>
                <c:pt idx="54">
                  <c:v>1960.5417</c:v>
                </c:pt>
                <c:pt idx="55">
                  <c:v>1960.625</c:v>
                </c:pt>
                <c:pt idx="56">
                  <c:v>1960.7083</c:v>
                </c:pt>
                <c:pt idx="57">
                  <c:v>1960.7917</c:v>
                </c:pt>
                <c:pt idx="58">
                  <c:v>1960.875</c:v>
                </c:pt>
                <c:pt idx="59">
                  <c:v>1960.9583</c:v>
                </c:pt>
                <c:pt idx="60">
                  <c:v>1961.0417</c:v>
                </c:pt>
                <c:pt idx="61">
                  <c:v>1961.125</c:v>
                </c:pt>
                <c:pt idx="62">
                  <c:v>1961.2083</c:v>
                </c:pt>
                <c:pt idx="63">
                  <c:v>1961.2917</c:v>
                </c:pt>
                <c:pt idx="64">
                  <c:v>1961.375</c:v>
                </c:pt>
                <c:pt idx="65">
                  <c:v>1961.4583</c:v>
                </c:pt>
                <c:pt idx="66">
                  <c:v>1961.5417</c:v>
                </c:pt>
                <c:pt idx="67">
                  <c:v>1961.625</c:v>
                </c:pt>
                <c:pt idx="68">
                  <c:v>1961.7083</c:v>
                </c:pt>
                <c:pt idx="69">
                  <c:v>1961.7917</c:v>
                </c:pt>
                <c:pt idx="70">
                  <c:v>1961.875</c:v>
                </c:pt>
                <c:pt idx="71">
                  <c:v>1961.9583</c:v>
                </c:pt>
                <c:pt idx="72">
                  <c:v>1962.0417</c:v>
                </c:pt>
                <c:pt idx="73">
                  <c:v>1962.125</c:v>
                </c:pt>
                <c:pt idx="74">
                  <c:v>1962.2083</c:v>
                </c:pt>
                <c:pt idx="75">
                  <c:v>1962.2917</c:v>
                </c:pt>
                <c:pt idx="76">
                  <c:v>1962.375</c:v>
                </c:pt>
                <c:pt idx="77">
                  <c:v>1962.4583</c:v>
                </c:pt>
                <c:pt idx="78">
                  <c:v>1962.5417</c:v>
                </c:pt>
                <c:pt idx="79">
                  <c:v>1962.625</c:v>
                </c:pt>
                <c:pt idx="80">
                  <c:v>1962.7083</c:v>
                </c:pt>
                <c:pt idx="81">
                  <c:v>1962.7917</c:v>
                </c:pt>
                <c:pt idx="82">
                  <c:v>1962.875</c:v>
                </c:pt>
                <c:pt idx="83">
                  <c:v>1962.9583</c:v>
                </c:pt>
                <c:pt idx="84">
                  <c:v>1963.0417</c:v>
                </c:pt>
                <c:pt idx="85">
                  <c:v>1963.125</c:v>
                </c:pt>
                <c:pt idx="86">
                  <c:v>1963.2083</c:v>
                </c:pt>
                <c:pt idx="87">
                  <c:v>1963.2917</c:v>
                </c:pt>
                <c:pt idx="88">
                  <c:v>1963.375</c:v>
                </c:pt>
                <c:pt idx="89">
                  <c:v>1963.4583</c:v>
                </c:pt>
                <c:pt idx="90">
                  <c:v>1963.5417</c:v>
                </c:pt>
                <c:pt idx="91">
                  <c:v>1963.625</c:v>
                </c:pt>
                <c:pt idx="92">
                  <c:v>1963.7083</c:v>
                </c:pt>
                <c:pt idx="93">
                  <c:v>1963.7917</c:v>
                </c:pt>
                <c:pt idx="94">
                  <c:v>1963.875</c:v>
                </c:pt>
                <c:pt idx="95">
                  <c:v>1963.9583</c:v>
                </c:pt>
                <c:pt idx="96">
                  <c:v>1964.0417</c:v>
                </c:pt>
                <c:pt idx="97">
                  <c:v>1964.125</c:v>
                </c:pt>
                <c:pt idx="98">
                  <c:v>1964.2083</c:v>
                </c:pt>
                <c:pt idx="99">
                  <c:v>1964.2917</c:v>
                </c:pt>
                <c:pt idx="100">
                  <c:v>1964.375</c:v>
                </c:pt>
                <c:pt idx="101">
                  <c:v>1964.4583</c:v>
                </c:pt>
                <c:pt idx="102">
                  <c:v>1964.5417</c:v>
                </c:pt>
                <c:pt idx="103">
                  <c:v>1964.625</c:v>
                </c:pt>
                <c:pt idx="104">
                  <c:v>1964.7083</c:v>
                </c:pt>
                <c:pt idx="105">
                  <c:v>1964.7917</c:v>
                </c:pt>
                <c:pt idx="106">
                  <c:v>1964.875</c:v>
                </c:pt>
                <c:pt idx="107">
                  <c:v>1964.9583</c:v>
                </c:pt>
                <c:pt idx="108">
                  <c:v>1965.0417</c:v>
                </c:pt>
                <c:pt idx="109">
                  <c:v>1965.125</c:v>
                </c:pt>
                <c:pt idx="110">
                  <c:v>1965.2083</c:v>
                </c:pt>
                <c:pt idx="111">
                  <c:v>1965.2917</c:v>
                </c:pt>
                <c:pt idx="112">
                  <c:v>1965.375</c:v>
                </c:pt>
                <c:pt idx="113">
                  <c:v>1965.4583</c:v>
                </c:pt>
                <c:pt idx="114">
                  <c:v>1965.5417</c:v>
                </c:pt>
                <c:pt idx="115">
                  <c:v>1965.625</c:v>
                </c:pt>
                <c:pt idx="116">
                  <c:v>1965.7083</c:v>
                </c:pt>
                <c:pt idx="117">
                  <c:v>1965.7917</c:v>
                </c:pt>
                <c:pt idx="118">
                  <c:v>1965.875</c:v>
                </c:pt>
                <c:pt idx="119">
                  <c:v>1965.9583</c:v>
                </c:pt>
                <c:pt idx="120">
                  <c:v>1966.0417</c:v>
                </c:pt>
                <c:pt idx="121">
                  <c:v>1966.125</c:v>
                </c:pt>
                <c:pt idx="122">
                  <c:v>1966.2083</c:v>
                </c:pt>
                <c:pt idx="123">
                  <c:v>1966.2917</c:v>
                </c:pt>
                <c:pt idx="124">
                  <c:v>1966.375</c:v>
                </c:pt>
                <c:pt idx="125">
                  <c:v>1966.4583</c:v>
                </c:pt>
                <c:pt idx="126">
                  <c:v>1966.5417</c:v>
                </c:pt>
                <c:pt idx="127">
                  <c:v>1966.625</c:v>
                </c:pt>
                <c:pt idx="128">
                  <c:v>1966.7083</c:v>
                </c:pt>
                <c:pt idx="129">
                  <c:v>1966.7917</c:v>
                </c:pt>
                <c:pt idx="130">
                  <c:v>1966.875</c:v>
                </c:pt>
                <c:pt idx="131">
                  <c:v>1966.9583</c:v>
                </c:pt>
                <c:pt idx="132">
                  <c:v>1967.0417</c:v>
                </c:pt>
                <c:pt idx="133">
                  <c:v>1967.125</c:v>
                </c:pt>
                <c:pt idx="134">
                  <c:v>1967.2083</c:v>
                </c:pt>
                <c:pt idx="135">
                  <c:v>1967.2917</c:v>
                </c:pt>
                <c:pt idx="136">
                  <c:v>1967.375</c:v>
                </c:pt>
                <c:pt idx="137">
                  <c:v>1967.4583</c:v>
                </c:pt>
                <c:pt idx="138">
                  <c:v>1967.5417</c:v>
                </c:pt>
                <c:pt idx="139">
                  <c:v>1967.625</c:v>
                </c:pt>
                <c:pt idx="140">
                  <c:v>1967.7083</c:v>
                </c:pt>
                <c:pt idx="141">
                  <c:v>1967.7917</c:v>
                </c:pt>
                <c:pt idx="142">
                  <c:v>1967.875</c:v>
                </c:pt>
                <c:pt idx="143">
                  <c:v>1967.9583</c:v>
                </c:pt>
                <c:pt idx="144">
                  <c:v>1968.0417</c:v>
                </c:pt>
                <c:pt idx="145">
                  <c:v>1968.125</c:v>
                </c:pt>
                <c:pt idx="146">
                  <c:v>1968.2083</c:v>
                </c:pt>
                <c:pt idx="147">
                  <c:v>1968.2917</c:v>
                </c:pt>
                <c:pt idx="148">
                  <c:v>1968.375</c:v>
                </c:pt>
                <c:pt idx="149">
                  <c:v>1968.4583</c:v>
                </c:pt>
                <c:pt idx="150">
                  <c:v>1968.5417</c:v>
                </c:pt>
                <c:pt idx="151">
                  <c:v>1968.625</c:v>
                </c:pt>
                <c:pt idx="152">
                  <c:v>1968.7083</c:v>
                </c:pt>
                <c:pt idx="153">
                  <c:v>1968.7917</c:v>
                </c:pt>
                <c:pt idx="154">
                  <c:v>1968.875</c:v>
                </c:pt>
                <c:pt idx="155">
                  <c:v>1968.9583</c:v>
                </c:pt>
                <c:pt idx="156">
                  <c:v>1969.0417</c:v>
                </c:pt>
                <c:pt idx="157">
                  <c:v>1969.125</c:v>
                </c:pt>
                <c:pt idx="158">
                  <c:v>1969.2083</c:v>
                </c:pt>
                <c:pt idx="159">
                  <c:v>1969.2917</c:v>
                </c:pt>
                <c:pt idx="160">
                  <c:v>1969.375</c:v>
                </c:pt>
                <c:pt idx="161">
                  <c:v>1969.4583</c:v>
                </c:pt>
                <c:pt idx="162">
                  <c:v>1969.5417</c:v>
                </c:pt>
                <c:pt idx="163">
                  <c:v>1969.625</c:v>
                </c:pt>
                <c:pt idx="164">
                  <c:v>1969.7083</c:v>
                </c:pt>
                <c:pt idx="165">
                  <c:v>1969.7917</c:v>
                </c:pt>
                <c:pt idx="166">
                  <c:v>1969.875</c:v>
                </c:pt>
                <c:pt idx="167">
                  <c:v>1969.9583</c:v>
                </c:pt>
                <c:pt idx="168">
                  <c:v>1970.0417</c:v>
                </c:pt>
                <c:pt idx="169">
                  <c:v>1970.125</c:v>
                </c:pt>
                <c:pt idx="170">
                  <c:v>1970.2083</c:v>
                </c:pt>
                <c:pt idx="171">
                  <c:v>1970.2917</c:v>
                </c:pt>
                <c:pt idx="172">
                  <c:v>1970.375</c:v>
                </c:pt>
                <c:pt idx="173">
                  <c:v>1970.4583</c:v>
                </c:pt>
                <c:pt idx="174">
                  <c:v>1970.5417</c:v>
                </c:pt>
                <c:pt idx="175">
                  <c:v>1970.625</c:v>
                </c:pt>
                <c:pt idx="176">
                  <c:v>1970.7083</c:v>
                </c:pt>
                <c:pt idx="177">
                  <c:v>1970.7917</c:v>
                </c:pt>
                <c:pt idx="178">
                  <c:v>1970.875</c:v>
                </c:pt>
                <c:pt idx="179">
                  <c:v>1970.9583</c:v>
                </c:pt>
                <c:pt idx="180">
                  <c:v>1971.0417</c:v>
                </c:pt>
                <c:pt idx="181">
                  <c:v>1971.125</c:v>
                </c:pt>
                <c:pt idx="182">
                  <c:v>1971.2083</c:v>
                </c:pt>
                <c:pt idx="183">
                  <c:v>1971.2917</c:v>
                </c:pt>
                <c:pt idx="184">
                  <c:v>1971.375</c:v>
                </c:pt>
                <c:pt idx="185">
                  <c:v>1971.4583</c:v>
                </c:pt>
                <c:pt idx="186">
                  <c:v>1971.5417</c:v>
                </c:pt>
                <c:pt idx="187">
                  <c:v>1971.625</c:v>
                </c:pt>
                <c:pt idx="188">
                  <c:v>1971.7083</c:v>
                </c:pt>
                <c:pt idx="189">
                  <c:v>1971.7917</c:v>
                </c:pt>
                <c:pt idx="190">
                  <c:v>1971.875</c:v>
                </c:pt>
                <c:pt idx="191">
                  <c:v>1971.9583</c:v>
                </c:pt>
                <c:pt idx="192">
                  <c:v>1972.0417</c:v>
                </c:pt>
                <c:pt idx="193">
                  <c:v>1972.125</c:v>
                </c:pt>
                <c:pt idx="194">
                  <c:v>1972.2083</c:v>
                </c:pt>
                <c:pt idx="195">
                  <c:v>1972.2917</c:v>
                </c:pt>
                <c:pt idx="196">
                  <c:v>1972.375</c:v>
                </c:pt>
                <c:pt idx="197">
                  <c:v>1972.4583</c:v>
                </c:pt>
                <c:pt idx="198">
                  <c:v>1972.5417</c:v>
                </c:pt>
                <c:pt idx="199">
                  <c:v>1972.625</c:v>
                </c:pt>
                <c:pt idx="200">
                  <c:v>1972.7083</c:v>
                </c:pt>
                <c:pt idx="201">
                  <c:v>1972.7917</c:v>
                </c:pt>
                <c:pt idx="202">
                  <c:v>1972.875</c:v>
                </c:pt>
                <c:pt idx="203">
                  <c:v>1972.9583</c:v>
                </c:pt>
                <c:pt idx="204">
                  <c:v>1973.0417</c:v>
                </c:pt>
                <c:pt idx="205">
                  <c:v>1973.125</c:v>
                </c:pt>
                <c:pt idx="206">
                  <c:v>1973.2083</c:v>
                </c:pt>
                <c:pt idx="207">
                  <c:v>1973.2917</c:v>
                </c:pt>
                <c:pt idx="208">
                  <c:v>1973.375</c:v>
                </c:pt>
                <c:pt idx="209">
                  <c:v>1973.4583</c:v>
                </c:pt>
                <c:pt idx="210">
                  <c:v>1973.5417</c:v>
                </c:pt>
                <c:pt idx="211">
                  <c:v>1973.625</c:v>
                </c:pt>
                <c:pt idx="212">
                  <c:v>1973.7083</c:v>
                </c:pt>
                <c:pt idx="213">
                  <c:v>1973.7917</c:v>
                </c:pt>
                <c:pt idx="214">
                  <c:v>1973.875</c:v>
                </c:pt>
                <c:pt idx="215">
                  <c:v>1973.9583</c:v>
                </c:pt>
                <c:pt idx="216">
                  <c:v>1974.0417</c:v>
                </c:pt>
                <c:pt idx="217">
                  <c:v>1974.125</c:v>
                </c:pt>
                <c:pt idx="218">
                  <c:v>1974.2083</c:v>
                </c:pt>
                <c:pt idx="219">
                  <c:v>1974.2917</c:v>
                </c:pt>
                <c:pt idx="220">
                  <c:v>1974.375</c:v>
                </c:pt>
                <c:pt idx="221">
                  <c:v>1974.4583</c:v>
                </c:pt>
                <c:pt idx="222">
                  <c:v>1974.5417</c:v>
                </c:pt>
                <c:pt idx="223">
                  <c:v>1974.625</c:v>
                </c:pt>
                <c:pt idx="224">
                  <c:v>1974.7083</c:v>
                </c:pt>
                <c:pt idx="225">
                  <c:v>1974.7917</c:v>
                </c:pt>
                <c:pt idx="226">
                  <c:v>1974.875</c:v>
                </c:pt>
                <c:pt idx="227">
                  <c:v>1974.9583</c:v>
                </c:pt>
                <c:pt idx="228">
                  <c:v>1975.0417</c:v>
                </c:pt>
                <c:pt idx="229">
                  <c:v>1975.125</c:v>
                </c:pt>
                <c:pt idx="230">
                  <c:v>1975.2083</c:v>
                </c:pt>
                <c:pt idx="231">
                  <c:v>1975.2917</c:v>
                </c:pt>
                <c:pt idx="232">
                  <c:v>1975.375</c:v>
                </c:pt>
                <c:pt idx="233">
                  <c:v>1975.4583</c:v>
                </c:pt>
                <c:pt idx="234">
                  <c:v>1975.5417</c:v>
                </c:pt>
                <c:pt idx="235">
                  <c:v>1975.625</c:v>
                </c:pt>
                <c:pt idx="236">
                  <c:v>1975.7083</c:v>
                </c:pt>
                <c:pt idx="237">
                  <c:v>1975.7917</c:v>
                </c:pt>
                <c:pt idx="238">
                  <c:v>1975.875</c:v>
                </c:pt>
                <c:pt idx="239">
                  <c:v>1975.9583</c:v>
                </c:pt>
                <c:pt idx="240">
                  <c:v>1976.0417</c:v>
                </c:pt>
                <c:pt idx="241">
                  <c:v>1976.125</c:v>
                </c:pt>
                <c:pt idx="242">
                  <c:v>1976.2083</c:v>
                </c:pt>
                <c:pt idx="243">
                  <c:v>1976.2917</c:v>
                </c:pt>
                <c:pt idx="244">
                  <c:v>1976.375</c:v>
                </c:pt>
                <c:pt idx="245">
                  <c:v>1976.4583</c:v>
                </c:pt>
                <c:pt idx="246">
                  <c:v>1976.5417</c:v>
                </c:pt>
                <c:pt idx="247">
                  <c:v>1976.625</c:v>
                </c:pt>
                <c:pt idx="248">
                  <c:v>1976.7083</c:v>
                </c:pt>
                <c:pt idx="249">
                  <c:v>1976.7917</c:v>
                </c:pt>
                <c:pt idx="250">
                  <c:v>1976.875</c:v>
                </c:pt>
                <c:pt idx="251">
                  <c:v>1976.9583</c:v>
                </c:pt>
                <c:pt idx="252">
                  <c:v>1977.0417</c:v>
                </c:pt>
                <c:pt idx="253">
                  <c:v>1977.125</c:v>
                </c:pt>
                <c:pt idx="254">
                  <c:v>1977.2083</c:v>
                </c:pt>
                <c:pt idx="255">
                  <c:v>1977.2917</c:v>
                </c:pt>
                <c:pt idx="256">
                  <c:v>1977.375</c:v>
                </c:pt>
                <c:pt idx="257">
                  <c:v>1977.4583</c:v>
                </c:pt>
                <c:pt idx="258">
                  <c:v>1977.5417</c:v>
                </c:pt>
                <c:pt idx="259">
                  <c:v>1977.625</c:v>
                </c:pt>
                <c:pt idx="260">
                  <c:v>1977.7083</c:v>
                </c:pt>
                <c:pt idx="261">
                  <c:v>1977.7917</c:v>
                </c:pt>
                <c:pt idx="262">
                  <c:v>1977.875</c:v>
                </c:pt>
                <c:pt idx="263">
                  <c:v>1977.9583</c:v>
                </c:pt>
                <c:pt idx="264">
                  <c:v>1978.0417</c:v>
                </c:pt>
                <c:pt idx="265">
                  <c:v>1978.125</c:v>
                </c:pt>
                <c:pt idx="266">
                  <c:v>1978.2083</c:v>
                </c:pt>
                <c:pt idx="267">
                  <c:v>1978.2917</c:v>
                </c:pt>
                <c:pt idx="268">
                  <c:v>1978.375</c:v>
                </c:pt>
                <c:pt idx="269">
                  <c:v>1978.4583</c:v>
                </c:pt>
                <c:pt idx="270">
                  <c:v>1978.5417</c:v>
                </c:pt>
                <c:pt idx="271">
                  <c:v>1978.625</c:v>
                </c:pt>
                <c:pt idx="272">
                  <c:v>1978.7083</c:v>
                </c:pt>
                <c:pt idx="273">
                  <c:v>1978.7917</c:v>
                </c:pt>
                <c:pt idx="274">
                  <c:v>1978.875</c:v>
                </c:pt>
                <c:pt idx="275">
                  <c:v>1978.9583</c:v>
                </c:pt>
                <c:pt idx="276">
                  <c:v>1979.0417</c:v>
                </c:pt>
                <c:pt idx="277">
                  <c:v>1979.125</c:v>
                </c:pt>
                <c:pt idx="278">
                  <c:v>1979.2083</c:v>
                </c:pt>
                <c:pt idx="279">
                  <c:v>1979.2917</c:v>
                </c:pt>
                <c:pt idx="280">
                  <c:v>1979.375</c:v>
                </c:pt>
                <c:pt idx="281">
                  <c:v>1979.4583</c:v>
                </c:pt>
                <c:pt idx="282">
                  <c:v>1979.5417</c:v>
                </c:pt>
                <c:pt idx="283">
                  <c:v>1979.625</c:v>
                </c:pt>
                <c:pt idx="284">
                  <c:v>1979.7083</c:v>
                </c:pt>
                <c:pt idx="285">
                  <c:v>1979.7917</c:v>
                </c:pt>
                <c:pt idx="286">
                  <c:v>1979.875</c:v>
                </c:pt>
                <c:pt idx="287">
                  <c:v>1979.9583</c:v>
                </c:pt>
                <c:pt idx="288">
                  <c:v>1980.0417</c:v>
                </c:pt>
                <c:pt idx="289">
                  <c:v>1980.125</c:v>
                </c:pt>
                <c:pt idx="290">
                  <c:v>1980.2083</c:v>
                </c:pt>
                <c:pt idx="291">
                  <c:v>1980.2917</c:v>
                </c:pt>
                <c:pt idx="292">
                  <c:v>1980.375</c:v>
                </c:pt>
                <c:pt idx="293">
                  <c:v>1980.4583</c:v>
                </c:pt>
                <c:pt idx="294">
                  <c:v>1980.5417</c:v>
                </c:pt>
                <c:pt idx="295">
                  <c:v>1980.625</c:v>
                </c:pt>
                <c:pt idx="296">
                  <c:v>1980.7083</c:v>
                </c:pt>
                <c:pt idx="297">
                  <c:v>1980.7917</c:v>
                </c:pt>
                <c:pt idx="298">
                  <c:v>1980.875</c:v>
                </c:pt>
                <c:pt idx="299">
                  <c:v>1980.9583</c:v>
                </c:pt>
                <c:pt idx="300">
                  <c:v>1981.0417</c:v>
                </c:pt>
                <c:pt idx="301">
                  <c:v>1981.125</c:v>
                </c:pt>
                <c:pt idx="302">
                  <c:v>1981.2083</c:v>
                </c:pt>
                <c:pt idx="303">
                  <c:v>1981.2917</c:v>
                </c:pt>
                <c:pt idx="304">
                  <c:v>1981.375</c:v>
                </c:pt>
                <c:pt idx="305">
                  <c:v>1981.4583</c:v>
                </c:pt>
                <c:pt idx="306">
                  <c:v>1981.5417</c:v>
                </c:pt>
                <c:pt idx="307">
                  <c:v>1981.625</c:v>
                </c:pt>
                <c:pt idx="308">
                  <c:v>1981.7083</c:v>
                </c:pt>
                <c:pt idx="309">
                  <c:v>1981.7917</c:v>
                </c:pt>
                <c:pt idx="310">
                  <c:v>1981.875</c:v>
                </c:pt>
                <c:pt idx="311">
                  <c:v>1981.9583</c:v>
                </c:pt>
                <c:pt idx="312">
                  <c:v>1982.0417</c:v>
                </c:pt>
                <c:pt idx="313">
                  <c:v>1982.125</c:v>
                </c:pt>
                <c:pt idx="314">
                  <c:v>1982.2083</c:v>
                </c:pt>
                <c:pt idx="315">
                  <c:v>1982.2917</c:v>
                </c:pt>
                <c:pt idx="316">
                  <c:v>1982.375</c:v>
                </c:pt>
                <c:pt idx="317">
                  <c:v>1982.4583</c:v>
                </c:pt>
                <c:pt idx="318">
                  <c:v>1982.5417</c:v>
                </c:pt>
                <c:pt idx="319">
                  <c:v>1982.625</c:v>
                </c:pt>
                <c:pt idx="320">
                  <c:v>1982.7083</c:v>
                </c:pt>
                <c:pt idx="321">
                  <c:v>1982.7917</c:v>
                </c:pt>
                <c:pt idx="322">
                  <c:v>1982.875</c:v>
                </c:pt>
                <c:pt idx="323">
                  <c:v>1982.9583</c:v>
                </c:pt>
                <c:pt idx="324">
                  <c:v>1983.0417</c:v>
                </c:pt>
                <c:pt idx="325">
                  <c:v>1983.125</c:v>
                </c:pt>
                <c:pt idx="326">
                  <c:v>1983.2083</c:v>
                </c:pt>
                <c:pt idx="327">
                  <c:v>1983.2917</c:v>
                </c:pt>
                <c:pt idx="328">
                  <c:v>1983.375</c:v>
                </c:pt>
                <c:pt idx="329">
                  <c:v>1983.4583</c:v>
                </c:pt>
                <c:pt idx="330">
                  <c:v>1983.5417</c:v>
                </c:pt>
                <c:pt idx="331">
                  <c:v>1983.625</c:v>
                </c:pt>
                <c:pt idx="332">
                  <c:v>1983.7083</c:v>
                </c:pt>
                <c:pt idx="333">
                  <c:v>1983.7917</c:v>
                </c:pt>
                <c:pt idx="334">
                  <c:v>1983.875</c:v>
                </c:pt>
                <c:pt idx="335">
                  <c:v>1983.9583</c:v>
                </c:pt>
                <c:pt idx="336">
                  <c:v>1984.0417</c:v>
                </c:pt>
                <c:pt idx="337">
                  <c:v>1984.125</c:v>
                </c:pt>
                <c:pt idx="338">
                  <c:v>1984.2083</c:v>
                </c:pt>
                <c:pt idx="339">
                  <c:v>1984.2917</c:v>
                </c:pt>
                <c:pt idx="340">
                  <c:v>1984.375</c:v>
                </c:pt>
                <c:pt idx="341">
                  <c:v>1984.4583</c:v>
                </c:pt>
                <c:pt idx="342">
                  <c:v>1984.5417</c:v>
                </c:pt>
                <c:pt idx="343">
                  <c:v>1984.625</c:v>
                </c:pt>
                <c:pt idx="344">
                  <c:v>1984.7083</c:v>
                </c:pt>
                <c:pt idx="345">
                  <c:v>1984.7917</c:v>
                </c:pt>
                <c:pt idx="346">
                  <c:v>1984.875</c:v>
                </c:pt>
                <c:pt idx="347">
                  <c:v>1984.9583</c:v>
                </c:pt>
                <c:pt idx="348">
                  <c:v>1985.0417</c:v>
                </c:pt>
                <c:pt idx="349">
                  <c:v>1985.125</c:v>
                </c:pt>
                <c:pt idx="350">
                  <c:v>1985.2083</c:v>
                </c:pt>
                <c:pt idx="351">
                  <c:v>1985.2917</c:v>
                </c:pt>
                <c:pt idx="352">
                  <c:v>1985.375</c:v>
                </c:pt>
                <c:pt idx="353">
                  <c:v>1985.4583</c:v>
                </c:pt>
                <c:pt idx="354">
                  <c:v>1985.5417</c:v>
                </c:pt>
                <c:pt idx="355">
                  <c:v>1985.625</c:v>
                </c:pt>
                <c:pt idx="356">
                  <c:v>1985.7083</c:v>
                </c:pt>
                <c:pt idx="357">
                  <c:v>1985.7917</c:v>
                </c:pt>
                <c:pt idx="358">
                  <c:v>1985.875</c:v>
                </c:pt>
                <c:pt idx="359">
                  <c:v>1985.9583</c:v>
                </c:pt>
                <c:pt idx="360">
                  <c:v>1986.0417</c:v>
                </c:pt>
                <c:pt idx="361">
                  <c:v>1986.125</c:v>
                </c:pt>
                <c:pt idx="362">
                  <c:v>1986.2083</c:v>
                </c:pt>
                <c:pt idx="363">
                  <c:v>1986.2917</c:v>
                </c:pt>
                <c:pt idx="364">
                  <c:v>1986.375</c:v>
                </c:pt>
                <c:pt idx="365">
                  <c:v>1986.4583</c:v>
                </c:pt>
                <c:pt idx="366">
                  <c:v>1986.5417</c:v>
                </c:pt>
                <c:pt idx="367">
                  <c:v>1986.625</c:v>
                </c:pt>
                <c:pt idx="368">
                  <c:v>1986.7083</c:v>
                </c:pt>
                <c:pt idx="369">
                  <c:v>1986.7917</c:v>
                </c:pt>
                <c:pt idx="370">
                  <c:v>1986.875</c:v>
                </c:pt>
                <c:pt idx="371">
                  <c:v>1986.9583</c:v>
                </c:pt>
                <c:pt idx="372">
                  <c:v>1987.0417</c:v>
                </c:pt>
                <c:pt idx="373">
                  <c:v>1987.125</c:v>
                </c:pt>
                <c:pt idx="374">
                  <c:v>1987.2083</c:v>
                </c:pt>
                <c:pt idx="375">
                  <c:v>1987.2917</c:v>
                </c:pt>
                <c:pt idx="376">
                  <c:v>1987.375</c:v>
                </c:pt>
                <c:pt idx="377">
                  <c:v>1987.4583</c:v>
                </c:pt>
                <c:pt idx="378">
                  <c:v>1987.5417</c:v>
                </c:pt>
                <c:pt idx="379">
                  <c:v>1987.625</c:v>
                </c:pt>
                <c:pt idx="380">
                  <c:v>1987.7083</c:v>
                </c:pt>
                <c:pt idx="381">
                  <c:v>1987.7917</c:v>
                </c:pt>
                <c:pt idx="382">
                  <c:v>1987.875</c:v>
                </c:pt>
                <c:pt idx="383">
                  <c:v>1987.9583</c:v>
                </c:pt>
                <c:pt idx="384">
                  <c:v>1988.0417</c:v>
                </c:pt>
                <c:pt idx="385">
                  <c:v>1988.125</c:v>
                </c:pt>
                <c:pt idx="386">
                  <c:v>1988.2083</c:v>
                </c:pt>
                <c:pt idx="387">
                  <c:v>1988.2917</c:v>
                </c:pt>
                <c:pt idx="388">
                  <c:v>1988.375</c:v>
                </c:pt>
                <c:pt idx="389">
                  <c:v>1988.4583</c:v>
                </c:pt>
                <c:pt idx="390">
                  <c:v>1988.5417</c:v>
                </c:pt>
                <c:pt idx="391">
                  <c:v>1988.625</c:v>
                </c:pt>
                <c:pt idx="392">
                  <c:v>1988.7083</c:v>
                </c:pt>
                <c:pt idx="393">
                  <c:v>1988.7917</c:v>
                </c:pt>
                <c:pt idx="394">
                  <c:v>1988.875</c:v>
                </c:pt>
                <c:pt idx="395">
                  <c:v>1988.9583</c:v>
                </c:pt>
                <c:pt idx="396">
                  <c:v>1989.0417</c:v>
                </c:pt>
                <c:pt idx="397">
                  <c:v>1989.125</c:v>
                </c:pt>
                <c:pt idx="398">
                  <c:v>1989.2083</c:v>
                </c:pt>
                <c:pt idx="399">
                  <c:v>1989.2917</c:v>
                </c:pt>
                <c:pt idx="400">
                  <c:v>1989.375</c:v>
                </c:pt>
                <c:pt idx="401">
                  <c:v>1989.4583</c:v>
                </c:pt>
                <c:pt idx="402">
                  <c:v>1989.5417</c:v>
                </c:pt>
                <c:pt idx="403">
                  <c:v>1989.625</c:v>
                </c:pt>
                <c:pt idx="404">
                  <c:v>1989.7083</c:v>
                </c:pt>
                <c:pt idx="405">
                  <c:v>1989.7917</c:v>
                </c:pt>
                <c:pt idx="406">
                  <c:v>1989.875</c:v>
                </c:pt>
                <c:pt idx="407">
                  <c:v>1989.9583</c:v>
                </c:pt>
                <c:pt idx="408">
                  <c:v>1990.0417</c:v>
                </c:pt>
                <c:pt idx="409">
                  <c:v>1990.125</c:v>
                </c:pt>
                <c:pt idx="410">
                  <c:v>1990.2083</c:v>
                </c:pt>
                <c:pt idx="411">
                  <c:v>1990.2917</c:v>
                </c:pt>
                <c:pt idx="412">
                  <c:v>1990.375</c:v>
                </c:pt>
                <c:pt idx="413">
                  <c:v>1990.4583</c:v>
                </c:pt>
                <c:pt idx="414">
                  <c:v>1990.5417</c:v>
                </c:pt>
                <c:pt idx="415">
                  <c:v>1990.625</c:v>
                </c:pt>
                <c:pt idx="416">
                  <c:v>1990.7083</c:v>
                </c:pt>
                <c:pt idx="417">
                  <c:v>1990.7917</c:v>
                </c:pt>
                <c:pt idx="418">
                  <c:v>1990.875</c:v>
                </c:pt>
                <c:pt idx="419">
                  <c:v>1990.9583</c:v>
                </c:pt>
                <c:pt idx="420">
                  <c:v>1991.0417</c:v>
                </c:pt>
                <c:pt idx="421">
                  <c:v>1991.125</c:v>
                </c:pt>
                <c:pt idx="422">
                  <c:v>1991.2083</c:v>
                </c:pt>
                <c:pt idx="423">
                  <c:v>1991.2917</c:v>
                </c:pt>
                <c:pt idx="424">
                  <c:v>1991.375</c:v>
                </c:pt>
                <c:pt idx="425">
                  <c:v>1991.4583</c:v>
                </c:pt>
                <c:pt idx="426">
                  <c:v>1991.5417</c:v>
                </c:pt>
                <c:pt idx="427">
                  <c:v>1991.625</c:v>
                </c:pt>
                <c:pt idx="428">
                  <c:v>1991.7083</c:v>
                </c:pt>
                <c:pt idx="429">
                  <c:v>1991.7917</c:v>
                </c:pt>
                <c:pt idx="430">
                  <c:v>1991.875</c:v>
                </c:pt>
                <c:pt idx="431">
                  <c:v>1991.9583</c:v>
                </c:pt>
                <c:pt idx="432">
                  <c:v>1992.0417</c:v>
                </c:pt>
                <c:pt idx="433">
                  <c:v>1992.125</c:v>
                </c:pt>
                <c:pt idx="434">
                  <c:v>1992.2083</c:v>
                </c:pt>
                <c:pt idx="435">
                  <c:v>1992.2917</c:v>
                </c:pt>
                <c:pt idx="436">
                  <c:v>1992.375</c:v>
                </c:pt>
                <c:pt idx="437">
                  <c:v>1992.4583</c:v>
                </c:pt>
                <c:pt idx="438">
                  <c:v>1992.5417</c:v>
                </c:pt>
                <c:pt idx="439">
                  <c:v>1992.625</c:v>
                </c:pt>
                <c:pt idx="440">
                  <c:v>1992.7083</c:v>
                </c:pt>
                <c:pt idx="441">
                  <c:v>1992.7917</c:v>
                </c:pt>
                <c:pt idx="442">
                  <c:v>1992.875</c:v>
                </c:pt>
                <c:pt idx="443">
                  <c:v>1992.9583</c:v>
                </c:pt>
                <c:pt idx="444">
                  <c:v>1993.0417</c:v>
                </c:pt>
                <c:pt idx="445">
                  <c:v>1993.125</c:v>
                </c:pt>
                <c:pt idx="446">
                  <c:v>1993.2083</c:v>
                </c:pt>
                <c:pt idx="447">
                  <c:v>1993.2917</c:v>
                </c:pt>
                <c:pt idx="448">
                  <c:v>1993.375</c:v>
                </c:pt>
                <c:pt idx="449">
                  <c:v>1993.4583</c:v>
                </c:pt>
                <c:pt idx="450">
                  <c:v>1993.5417</c:v>
                </c:pt>
                <c:pt idx="451">
                  <c:v>1993.625</c:v>
                </c:pt>
                <c:pt idx="452">
                  <c:v>1993.7083</c:v>
                </c:pt>
                <c:pt idx="453">
                  <c:v>1993.7917</c:v>
                </c:pt>
                <c:pt idx="454">
                  <c:v>1993.875</c:v>
                </c:pt>
                <c:pt idx="455">
                  <c:v>1993.9583</c:v>
                </c:pt>
                <c:pt idx="456">
                  <c:v>1994.0417</c:v>
                </c:pt>
                <c:pt idx="457">
                  <c:v>1994.125</c:v>
                </c:pt>
                <c:pt idx="458">
                  <c:v>1994.2083</c:v>
                </c:pt>
                <c:pt idx="459">
                  <c:v>1994.2917</c:v>
                </c:pt>
                <c:pt idx="460">
                  <c:v>1994.375</c:v>
                </c:pt>
                <c:pt idx="461">
                  <c:v>1994.4583</c:v>
                </c:pt>
                <c:pt idx="462">
                  <c:v>1994.5417</c:v>
                </c:pt>
                <c:pt idx="463">
                  <c:v>1994.625</c:v>
                </c:pt>
                <c:pt idx="464">
                  <c:v>1994.7083</c:v>
                </c:pt>
                <c:pt idx="465">
                  <c:v>1994.7917</c:v>
                </c:pt>
                <c:pt idx="466">
                  <c:v>1994.875</c:v>
                </c:pt>
                <c:pt idx="467">
                  <c:v>1994.9583</c:v>
                </c:pt>
                <c:pt idx="468">
                  <c:v>1995.0417</c:v>
                </c:pt>
                <c:pt idx="469">
                  <c:v>1995.125</c:v>
                </c:pt>
                <c:pt idx="470">
                  <c:v>1995.2083</c:v>
                </c:pt>
                <c:pt idx="471">
                  <c:v>1995.2917</c:v>
                </c:pt>
                <c:pt idx="472">
                  <c:v>1995.375</c:v>
                </c:pt>
                <c:pt idx="473">
                  <c:v>1995.4583</c:v>
                </c:pt>
                <c:pt idx="474">
                  <c:v>1995.5417</c:v>
                </c:pt>
                <c:pt idx="475">
                  <c:v>1995.625</c:v>
                </c:pt>
                <c:pt idx="476">
                  <c:v>1995.7083</c:v>
                </c:pt>
                <c:pt idx="477">
                  <c:v>1995.7917</c:v>
                </c:pt>
                <c:pt idx="478">
                  <c:v>1995.875</c:v>
                </c:pt>
                <c:pt idx="479">
                  <c:v>1995.9583</c:v>
                </c:pt>
                <c:pt idx="480">
                  <c:v>1996.0417</c:v>
                </c:pt>
                <c:pt idx="481">
                  <c:v>1996.125</c:v>
                </c:pt>
                <c:pt idx="482">
                  <c:v>1996.2083</c:v>
                </c:pt>
                <c:pt idx="483">
                  <c:v>1996.2917</c:v>
                </c:pt>
                <c:pt idx="484">
                  <c:v>1996.375</c:v>
                </c:pt>
                <c:pt idx="485">
                  <c:v>1996.4583</c:v>
                </c:pt>
                <c:pt idx="486">
                  <c:v>1996.5417</c:v>
                </c:pt>
                <c:pt idx="487">
                  <c:v>1996.625</c:v>
                </c:pt>
                <c:pt idx="488">
                  <c:v>1996.7083</c:v>
                </c:pt>
                <c:pt idx="489">
                  <c:v>1996.7917</c:v>
                </c:pt>
                <c:pt idx="490">
                  <c:v>1996.875</c:v>
                </c:pt>
                <c:pt idx="491">
                  <c:v>1996.9583</c:v>
                </c:pt>
                <c:pt idx="492">
                  <c:v>1997.0417</c:v>
                </c:pt>
                <c:pt idx="493">
                  <c:v>1997.125</c:v>
                </c:pt>
                <c:pt idx="494">
                  <c:v>1997.2083</c:v>
                </c:pt>
                <c:pt idx="495">
                  <c:v>1997.2917</c:v>
                </c:pt>
                <c:pt idx="496">
                  <c:v>1997.375</c:v>
                </c:pt>
                <c:pt idx="497">
                  <c:v>1997.4583</c:v>
                </c:pt>
                <c:pt idx="498">
                  <c:v>1997.5417</c:v>
                </c:pt>
                <c:pt idx="499">
                  <c:v>1997.625</c:v>
                </c:pt>
                <c:pt idx="500">
                  <c:v>1997.7083</c:v>
                </c:pt>
                <c:pt idx="501">
                  <c:v>1997.7917</c:v>
                </c:pt>
                <c:pt idx="502">
                  <c:v>1997.875</c:v>
                </c:pt>
                <c:pt idx="503">
                  <c:v>1997.9583</c:v>
                </c:pt>
                <c:pt idx="504">
                  <c:v>1998.0417</c:v>
                </c:pt>
                <c:pt idx="505">
                  <c:v>1998.125</c:v>
                </c:pt>
                <c:pt idx="506">
                  <c:v>1998.2083</c:v>
                </c:pt>
                <c:pt idx="507">
                  <c:v>1998.2917</c:v>
                </c:pt>
                <c:pt idx="508">
                  <c:v>1998.375</c:v>
                </c:pt>
                <c:pt idx="509">
                  <c:v>1998.4583</c:v>
                </c:pt>
                <c:pt idx="510">
                  <c:v>1998.5417</c:v>
                </c:pt>
                <c:pt idx="511">
                  <c:v>1998.625</c:v>
                </c:pt>
                <c:pt idx="512">
                  <c:v>1998.7083</c:v>
                </c:pt>
                <c:pt idx="513">
                  <c:v>1998.7917</c:v>
                </c:pt>
                <c:pt idx="514">
                  <c:v>1998.875</c:v>
                </c:pt>
                <c:pt idx="515">
                  <c:v>1998.9583</c:v>
                </c:pt>
                <c:pt idx="516">
                  <c:v>1999.0417</c:v>
                </c:pt>
                <c:pt idx="517">
                  <c:v>1999.125</c:v>
                </c:pt>
                <c:pt idx="518">
                  <c:v>1999.2083</c:v>
                </c:pt>
                <c:pt idx="519">
                  <c:v>1999.2917</c:v>
                </c:pt>
                <c:pt idx="520">
                  <c:v>1999.375</c:v>
                </c:pt>
                <c:pt idx="521">
                  <c:v>1999.4583</c:v>
                </c:pt>
                <c:pt idx="522">
                  <c:v>1999.5417</c:v>
                </c:pt>
                <c:pt idx="523">
                  <c:v>1999.625</c:v>
                </c:pt>
                <c:pt idx="524">
                  <c:v>1999.7083</c:v>
                </c:pt>
                <c:pt idx="525">
                  <c:v>1999.7917</c:v>
                </c:pt>
                <c:pt idx="526">
                  <c:v>1999.875</c:v>
                </c:pt>
                <c:pt idx="527">
                  <c:v>1999.9583</c:v>
                </c:pt>
                <c:pt idx="528">
                  <c:v>2000.0417</c:v>
                </c:pt>
                <c:pt idx="529">
                  <c:v>2000.125</c:v>
                </c:pt>
                <c:pt idx="530">
                  <c:v>2000.2083</c:v>
                </c:pt>
                <c:pt idx="531">
                  <c:v>2000.2917</c:v>
                </c:pt>
                <c:pt idx="532">
                  <c:v>2000.375</c:v>
                </c:pt>
                <c:pt idx="533">
                  <c:v>2000.4583</c:v>
                </c:pt>
                <c:pt idx="534">
                  <c:v>2000.5417</c:v>
                </c:pt>
                <c:pt idx="535">
                  <c:v>2000.625</c:v>
                </c:pt>
                <c:pt idx="536">
                  <c:v>2000.7083</c:v>
                </c:pt>
                <c:pt idx="537">
                  <c:v>2000.7917</c:v>
                </c:pt>
                <c:pt idx="538">
                  <c:v>2000.875</c:v>
                </c:pt>
                <c:pt idx="539">
                  <c:v>2000.9583</c:v>
                </c:pt>
                <c:pt idx="540">
                  <c:v>2001.0417</c:v>
                </c:pt>
                <c:pt idx="541">
                  <c:v>2001.125</c:v>
                </c:pt>
                <c:pt idx="542">
                  <c:v>2001.2083</c:v>
                </c:pt>
                <c:pt idx="543">
                  <c:v>2001.2917</c:v>
                </c:pt>
                <c:pt idx="544">
                  <c:v>2001.375</c:v>
                </c:pt>
                <c:pt idx="545">
                  <c:v>2001.4583</c:v>
                </c:pt>
                <c:pt idx="546">
                  <c:v>2001.5417</c:v>
                </c:pt>
                <c:pt idx="547">
                  <c:v>2001.625</c:v>
                </c:pt>
                <c:pt idx="548">
                  <c:v>2001.7083</c:v>
                </c:pt>
                <c:pt idx="549">
                  <c:v>2001.7917</c:v>
                </c:pt>
                <c:pt idx="550">
                  <c:v>2001.875</c:v>
                </c:pt>
                <c:pt idx="551">
                  <c:v>2001.9583</c:v>
                </c:pt>
                <c:pt idx="552">
                  <c:v>2002.0417</c:v>
                </c:pt>
                <c:pt idx="553">
                  <c:v>2002.125</c:v>
                </c:pt>
                <c:pt idx="554">
                  <c:v>2002.2083</c:v>
                </c:pt>
                <c:pt idx="555">
                  <c:v>2002.2917</c:v>
                </c:pt>
                <c:pt idx="556">
                  <c:v>2002.375</c:v>
                </c:pt>
                <c:pt idx="557">
                  <c:v>2002.4583</c:v>
                </c:pt>
                <c:pt idx="558">
                  <c:v>2002.5417</c:v>
                </c:pt>
                <c:pt idx="559">
                  <c:v>2002.625</c:v>
                </c:pt>
                <c:pt idx="560">
                  <c:v>2002.7083</c:v>
                </c:pt>
                <c:pt idx="561">
                  <c:v>2002.7917</c:v>
                </c:pt>
                <c:pt idx="562">
                  <c:v>2002.875</c:v>
                </c:pt>
                <c:pt idx="563">
                  <c:v>2002.9583</c:v>
                </c:pt>
                <c:pt idx="564">
                  <c:v>2003.0417</c:v>
                </c:pt>
                <c:pt idx="565">
                  <c:v>2003.125</c:v>
                </c:pt>
                <c:pt idx="566">
                  <c:v>2003.2083</c:v>
                </c:pt>
                <c:pt idx="567">
                  <c:v>2003.2917</c:v>
                </c:pt>
                <c:pt idx="568">
                  <c:v>2003.375</c:v>
                </c:pt>
                <c:pt idx="569">
                  <c:v>2003.4583</c:v>
                </c:pt>
                <c:pt idx="570">
                  <c:v>2003.5417</c:v>
                </c:pt>
                <c:pt idx="571">
                  <c:v>2003.625</c:v>
                </c:pt>
                <c:pt idx="572">
                  <c:v>2003.7083</c:v>
                </c:pt>
                <c:pt idx="573">
                  <c:v>2003.7917</c:v>
                </c:pt>
                <c:pt idx="574">
                  <c:v>2003.875</c:v>
                </c:pt>
                <c:pt idx="575">
                  <c:v>2003.9583</c:v>
                </c:pt>
                <c:pt idx="576">
                  <c:v>2004.0417</c:v>
                </c:pt>
                <c:pt idx="577">
                  <c:v>2004.125</c:v>
                </c:pt>
                <c:pt idx="578">
                  <c:v>2004.2083</c:v>
                </c:pt>
                <c:pt idx="579">
                  <c:v>2004.2917</c:v>
                </c:pt>
                <c:pt idx="580">
                  <c:v>2004.375</c:v>
                </c:pt>
                <c:pt idx="581">
                  <c:v>2004.4583</c:v>
                </c:pt>
                <c:pt idx="582">
                  <c:v>2004.5417</c:v>
                </c:pt>
                <c:pt idx="583">
                  <c:v>2004.625</c:v>
                </c:pt>
                <c:pt idx="584">
                  <c:v>2004.7083</c:v>
                </c:pt>
                <c:pt idx="585">
                  <c:v>2004.7917</c:v>
                </c:pt>
                <c:pt idx="586">
                  <c:v>2004.875</c:v>
                </c:pt>
                <c:pt idx="587">
                  <c:v>2004.9583</c:v>
                </c:pt>
                <c:pt idx="588">
                  <c:v>2005.0417</c:v>
                </c:pt>
                <c:pt idx="589">
                  <c:v>2005.125</c:v>
                </c:pt>
                <c:pt idx="590">
                  <c:v>2005.2083</c:v>
                </c:pt>
                <c:pt idx="591">
                  <c:v>2005.2917</c:v>
                </c:pt>
                <c:pt idx="592">
                  <c:v>2005.375</c:v>
                </c:pt>
                <c:pt idx="593">
                  <c:v>2005.4583</c:v>
                </c:pt>
                <c:pt idx="594">
                  <c:v>2005.5417</c:v>
                </c:pt>
                <c:pt idx="595">
                  <c:v>2005.625</c:v>
                </c:pt>
                <c:pt idx="596">
                  <c:v>2005.7083</c:v>
                </c:pt>
                <c:pt idx="597">
                  <c:v>2005.7917</c:v>
                </c:pt>
                <c:pt idx="598">
                  <c:v>2005.875</c:v>
                </c:pt>
                <c:pt idx="599">
                  <c:v>2005.9583</c:v>
                </c:pt>
                <c:pt idx="600">
                  <c:v>2006.0417</c:v>
                </c:pt>
                <c:pt idx="601">
                  <c:v>2006.125</c:v>
                </c:pt>
                <c:pt idx="602">
                  <c:v>2006.2083</c:v>
                </c:pt>
                <c:pt idx="603">
                  <c:v>2006.2917</c:v>
                </c:pt>
                <c:pt idx="604">
                  <c:v>2006.375</c:v>
                </c:pt>
                <c:pt idx="605">
                  <c:v>2006.4583</c:v>
                </c:pt>
                <c:pt idx="606">
                  <c:v>2006.5417</c:v>
                </c:pt>
                <c:pt idx="607">
                  <c:v>2006.625</c:v>
                </c:pt>
                <c:pt idx="608">
                  <c:v>2006.7083</c:v>
                </c:pt>
                <c:pt idx="609">
                  <c:v>2006.7917</c:v>
                </c:pt>
                <c:pt idx="610">
                  <c:v>2006.875</c:v>
                </c:pt>
                <c:pt idx="611">
                  <c:v>2006.9583</c:v>
                </c:pt>
                <c:pt idx="612">
                  <c:v>2007.0417</c:v>
                </c:pt>
                <c:pt idx="613">
                  <c:v>2007.125</c:v>
                </c:pt>
                <c:pt idx="614">
                  <c:v>2007.2083</c:v>
                </c:pt>
                <c:pt idx="615">
                  <c:v>2007.2917</c:v>
                </c:pt>
                <c:pt idx="616">
                  <c:v>2007.375</c:v>
                </c:pt>
                <c:pt idx="617">
                  <c:v>2007.4583</c:v>
                </c:pt>
                <c:pt idx="618">
                  <c:v>2007.5417</c:v>
                </c:pt>
                <c:pt idx="619">
                  <c:v>2007.625</c:v>
                </c:pt>
                <c:pt idx="620">
                  <c:v>2007.7083</c:v>
                </c:pt>
                <c:pt idx="621">
                  <c:v>2007.7917</c:v>
                </c:pt>
                <c:pt idx="622">
                  <c:v>2007.875</c:v>
                </c:pt>
                <c:pt idx="623">
                  <c:v>2007.9583</c:v>
                </c:pt>
                <c:pt idx="624">
                  <c:v>2008.0417</c:v>
                </c:pt>
                <c:pt idx="625">
                  <c:v>2008.125</c:v>
                </c:pt>
                <c:pt idx="626">
                  <c:v>2008.2083</c:v>
                </c:pt>
                <c:pt idx="627">
                  <c:v>2008.2917</c:v>
                </c:pt>
                <c:pt idx="628">
                  <c:v>2008.375</c:v>
                </c:pt>
                <c:pt idx="629">
                  <c:v>2008.4583</c:v>
                </c:pt>
                <c:pt idx="630">
                  <c:v>2008.5417</c:v>
                </c:pt>
                <c:pt idx="631">
                  <c:v>2008.625</c:v>
                </c:pt>
                <c:pt idx="632">
                  <c:v>2008.7083</c:v>
                </c:pt>
                <c:pt idx="633">
                  <c:v>2008.7917</c:v>
                </c:pt>
                <c:pt idx="634">
                  <c:v>2008.875</c:v>
                </c:pt>
                <c:pt idx="635">
                  <c:v>2008.9583</c:v>
                </c:pt>
                <c:pt idx="636">
                  <c:v>2009.0417</c:v>
                </c:pt>
                <c:pt idx="637">
                  <c:v>2009.125</c:v>
                </c:pt>
                <c:pt idx="638">
                  <c:v>2009.2083</c:v>
                </c:pt>
                <c:pt idx="639">
                  <c:v>2009.2917</c:v>
                </c:pt>
                <c:pt idx="640">
                  <c:v>2009.375</c:v>
                </c:pt>
                <c:pt idx="641">
                  <c:v>2009.4583</c:v>
                </c:pt>
                <c:pt idx="642">
                  <c:v>2009.5417</c:v>
                </c:pt>
                <c:pt idx="643">
                  <c:v>2009.625</c:v>
                </c:pt>
                <c:pt idx="644">
                  <c:v>2009.7083</c:v>
                </c:pt>
                <c:pt idx="645">
                  <c:v>2009.7917</c:v>
                </c:pt>
                <c:pt idx="646">
                  <c:v>2009.875</c:v>
                </c:pt>
                <c:pt idx="647">
                  <c:v>2009.9583</c:v>
                </c:pt>
                <c:pt idx="648">
                  <c:v>2010.0417</c:v>
                </c:pt>
                <c:pt idx="649">
                  <c:v>2010.125</c:v>
                </c:pt>
                <c:pt idx="650">
                  <c:v>2010.2083</c:v>
                </c:pt>
                <c:pt idx="651">
                  <c:v>2010.2917</c:v>
                </c:pt>
                <c:pt idx="652">
                  <c:v>2010.375</c:v>
                </c:pt>
                <c:pt idx="653">
                  <c:v>2010.4583</c:v>
                </c:pt>
                <c:pt idx="654">
                  <c:v>2010.5417</c:v>
                </c:pt>
                <c:pt idx="655">
                  <c:v>2010.625</c:v>
                </c:pt>
                <c:pt idx="656">
                  <c:v>2010.7083</c:v>
                </c:pt>
                <c:pt idx="657">
                  <c:v>2010.7917</c:v>
                </c:pt>
                <c:pt idx="658">
                  <c:v>2010.875</c:v>
                </c:pt>
                <c:pt idx="659">
                  <c:v>2010.9583</c:v>
                </c:pt>
                <c:pt idx="660">
                  <c:v>2011.0417</c:v>
                </c:pt>
                <c:pt idx="661">
                  <c:v>2011.125</c:v>
                </c:pt>
                <c:pt idx="662">
                  <c:v>2011.2083</c:v>
                </c:pt>
                <c:pt idx="663">
                  <c:v>2011.2917</c:v>
                </c:pt>
                <c:pt idx="664">
                  <c:v>2011.375</c:v>
                </c:pt>
                <c:pt idx="665">
                  <c:v>2011.4583</c:v>
                </c:pt>
                <c:pt idx="666">
                  <c:v>2011.5417</c:v>
                </c:pt>
                <c:pt idx="667">
                  <c:v>2011.625</c:v>
                </c:pt>
                <c:pt idx="668">
                  <c:v>2011.7083</c:v>
                </c:pt>
                <c:pt idx="669">
                  <c:v>2011.7917</c:v>
                </c:pt>
                <c:pt idx="670">
                  <c:v>2011.875</c:v>
                </c:pt>
                <c:pt idx="671">
                  <c:v>2011.9583</c:v>
                </c:pt>
                <c:pt idx="672">
                  <c:v>2012.0417</c:v>
                </c:pt>
                <c:pt idx="673">
                  <c:v>2012.125</c:v>
                </c:pt>
                <c:pt idx="674">
                  <c:v>2012.2083</c:v>
                </c:pt>
                <c:pt idx="675">
                  <c:v>2012.2917</c:v>
                </c:pt>
                <c:pt idx="676">
                  <c:v>2012.375</c:v>
                </c:pt>
                <c:pt idx="677">
                  <c:v>2012.4583</c:v>
                </c:pt>
                <c:pt idx="678">
                  <c:v>2012.5417</c:v>
                </c:pt>
                <c:pt idx="679">
                  <c:v>2012.625</c:v>
                </c:pt>
                <c:pt idx="680">
                  <c:v>2012.7083</c:v>
                </c:pt>
                <c:pt idx="681">
                  <c:v>2012.7917</c:v>
                </c:pt>
                <c:pt idx="682">
                  <c:v>2012.875</c:v>
                </c:pt>
                <c:pt idx="683">
                  <c:v>2012.9583</c:v>
                </c:pt>
                <c:pt idx="684">
                  <c:v>2013.0417</c:v>
                </c:pt>
                <c:pt idx="685">
                  <c:v>2013.125</c:v>
                </c:pt>
                <c:pt idx="686">
                  <c:v>2013.2083</c:v>
                </c:pt>
                <c:pt idx="687">
                  <c:v>2013.2917</c:v>
                </c:pt>
                <c:pt idx="688">
                  <c:v>2013.375</c:v>
                </c:pt>
                <c:pt idx="689">
                  <c:v>2013.4583</c:v>
                </c:pt>
                <c:pt idx="690">
                  <c:v>2013.5417</c:v>
                </c:pt>
                <c:pt idx="691">
                  <c:v>2013.625</c:v>
                </c:pt>
                <c:pt idx="692">
                  <c:v>2013.7083</c:v>
                </c:pt>
                <c:pt idx="693">
                  <c:v>2013.7917</c:v>
                </c:pt>
                <c:pt idx="694">
                  <c:v>2013.875</c:v>
                </c:pt>
                <c:pt idx="695">
                  <c:v>2013.9583</c:v>
                </c:pt>
                <c:pt idx="696">
                  <c:v>2014.0417</c:v>
                </c:pt>
                <c:pt idx="697">
                  <c:v>2014.125</c:v>
                </c:pt>
                <c:pt idx="698">
                  <c:v>2014.2083</c:v>
                </c:pt>
                <c:pt idx="699">
                  <c:v>2014.2917</c:v>
                </c:pt>
                <c:pt idx="700">
                  <c:v>2014.375</c:v>
                </c:pt>
                <c:pt idx="701">
                  <c:v>2014.4583</c:v>
                </c:pt>
                <c:pt idx="702">
                  <c:v>2014.5417</c:v>
                </c:pt>
                <c:pt idx="703">
                  <c:v>2014.625</c:v>
                </c:pt>
                <c:pt idx="704">
                  <c:v>2014.7083</c:v>
                </c:pt>
                <c:pt idx="705">
                  <c:v>2014.7917</c:v>
                </c:pt>
                <c:pt idx="706">
                  <c:v>2014.875</c:v>
                </c:pt>
                <c:pt idx="707">
                  <c:v>2014.9583</c:v>
                </c:pt>
                <c:pt idx="708">
                  <c:v>2015.0417</c:v>
                </c:pt>
                <c:pt idx="709">
                  <c:v>2015.125</c:v>
                </c:pt>
                <c:pt idx="710">
                  <c:v>2015.2083</c:v>
                </c:pt>
                <c:pt idx="711">
                  <c:v>2015.2917</c:v>
                </c:pt>
                <c:pt idx="712">
                  <c:v>2015.375</c:v>
                </c:pt>
                <c:pt idx="713">
                  <c:v>2015.4583</c:v>
                </c:pt>
                <c:pt idx="714">
                  <c:v>2015.5417</c:v>
                </c:pt>
                <c:pt idx="715">
                  <c:v>2015.625</c:v>
                </c:pt>
                <c:pt idx="716">
                  <c:v>2015.7083</c:v>
                </c:pt>
                <c:pt idx="717">
                  <c:v>2015.7917</c:v>
                </c:pt>
                <c:pt idx="718">
                  <c:v>2015.875</c:v>
                </c:pt>
                <c:pt idx="719">
                  <c:v>2015.9583</c:v>
                </c:pt>
                <c:pt idx="720">
                  <c:v>2016.0417</c:v>
                </c:pt>
                <c:pt idx="721">
                  <c:v>2016.125</c:v>
                </c:pt>
                <c:pt idx="722">
                  <c:v>2016.2083</c:v>
                </c:pt>
                <c:pt idx="723">
                  <c:v>2016.2917</c:v>
                </c:pt>
                <c:pt idx="724">
                  <c:v>2016.375</c:v>
                </c:pt>
                <c:pt idx="725">
                  <c:v>2016.4583</c:v>
                </c:pt>
                <c:pt idx="726">
                  <c:v>2016.5417</c:v>
                </c:pt>
                <c:pt idx="727">
                  <c:v>2016.625</c:v>
                </c:pt>
                <c:pt idx="728">
                  <c:v>2016.7083</c:v>
                </c:pt>
                <c:pt idx="729">
                  <c:v>2016.7917</c:v>
                </c:pt>
                <c:pt idx="730">
                  <c:v>2016.875</c:v>
                </c:pt>
                <c:pt idx="731">
                  <c:v>2016.9583</c:v>
                </c:pt>
                <c:pt idx="732">
                  <c:v>2017.0417</c:v>
                </c:pt>
                <c:pt idx="733">
                  <c:v>2017.125</c:v>
                </c:pt>
                <c:pt idx="734">
                  <c:v>2017.2083</c:v>
                </c:pt>
                <c:pt idx="735">
                  <c:v>2017.2917</c:v>
                </c:pt>
                <c:pt idx="736">
                  <c:v>2017.375</c:v>
                </c:pt>
                <c:pt idx="737">
                  <c:v>2017.4583</c:v>
                </c:pt>
                <c:pt idx="738">
                  <c:v>2017.5417</c:v>
                </c:pt>
                <c:pt idx="739">
                  <c:v>2017.625</c:v>
                </c:pt>
                <c:pt idx="740">
                  <c:v>2017.7083</c:v>
                </c:pt>
                <c:pt idx="741">
                  <c:v>2017.7917</c:v>
                </c:pt>
                <c:pt idx="742">
                  <c:v>2017.875</c:v>
                </c:pt>
                <c:pt idx="743">
                  <c:v>2017.9583</c:v>
                </c:pt>
                <c:pt idx="744">
                  <c:v>2018.0417</c:v>
                </c:pt>
                <c:pt idx="745">
                  <c:v>2018.125</c:v>
                </c:pt>
                <c:pt idx="746">
                  <c:v>2018.2083</c:v>
                </c:pt>
                <c:pt idx="747">
                  <c:v>2018.2917</c:v>
                </c:pt>
                <c:pt idx="748">
                  <c:v>2018.375</c:v>
                </c:pt>
                <c:pt idx="749">
                  <c:v>2018.4583</c:v>
                </c:pt>
                <c:pt idx="750">
                  <c:v>2018.5417</c:v>
                </c:pt>
                <c:pt idx="751">
                  <c:v>2018.625</c:v>
                </c:pt>
                <c:pt idx="752">
                  <c:v>2018.7083</c:v>
                </c:pt>
                <c:pt idx="753">
                  <c:v>2018.7917</c:v>
                </c:pt>
                <c:pt idx="754">
                  <c:v>2018.875</c:v>
                </c:pt>
                <c:pt idx="755">
                  <c:v>2018.9583</c:v>
                </c:pt>
                <c:pt idx="756">
                  <c:v>2019.0417</c:v>
                </c:pt>
                <c:pt idx="757">
                  <c:v>2019.125</c:v>
                </c:pt>
                <c:pt idx="758">
                  <c:v>2019.2083</c:v>
                </c:pt>
                <c:pt idx="759">
                  <c:v>2019.2917</c:v>
                </c:pt>
                <c:pt idx="760">
                  <c:v>2019.375</c:v>
                </c:pt>
                <c:pt idx="761">
                  <c:v>2019.4583</c:v>
                </c:pt>
                <c:pt idx="762">
                  <c:v>2019.5417</c:v>
                </c:pt>
                <c:pt idx="763">
                  <c:v>2019.625</c:v>
                </c:pt>
                <c:pt idx="764">
                  <c:v>2019.7083</c:v>
                </c:pt>
                <c:pt idx="765">
                  <c:v>2019.7917</c:v>
                </c:pt>
                <c:pt idx="766">
                  <c:v>2019.875</c:v>
                </c:pt>
                <c:pt idx="767">
                  <c:v>2019.9583</c:v>
                </c:pt>
                <c:pt idx="768">
                  <c:v>2020.0417</c:v>
                </c:pt>
                <c:pt idx="769">
                  <c:v>2020.125</c:v>
                </c:pt>
                <c:pt idx="770">
                  <c:v>2020.2083</c:v>
                </c:pt>
                <c:pt idx="771">
                  <c:v>2020.2917</c:v>
                </c:pt>
                <c:pt idx="772">
                  <c:v>2020.375</c:v>
                </c:pt>
                <c:pt idx="773">
                  <c:v>2020.4583</c:v>
                </c:pt>
                <c:pt idx="774">
                  <c:v>2020.5417</c:v>
                </c:pt>
                <c:pt idx="775">
                  <c:v>2020.625</c:v>
                </c:pt>
                <c:pt idx="776">
                  <c:v>2020.7083</c:v>
                </c:pt>
                <c:pt idx="777">
                  <c:v>2020.7917</c:v>
                </c:pt>
                <c:pt idx="778">
                  <c:v>2020.875</c:v>
                </c:pt>
                <c:pt idx="779">
                  <c:v>2020.9583</c:v>
                </c:pt>
              </c:numCache>
            </c:numRef>
          </c:xVal>
          <c:yVal>
            <c:numRef>
              <c:f>Leixoes!$B$1:$B$780</c:f>
              <c:numCache>
                <c:formatCode>General</c:formatCode>
                <c:ptCount val="780"/>
                <c:pt idx="0">
                  <c:v>6863</c:v>
                </c:pt>
                <c:pt idx="1">
                  <c:v>6774</c:v>
                </c:pt>
                <c:pt idx="2">
                  <c:v>7040</c:v>
                </c:pt>
                <c:pt idx="3">
                  <c:v>7006</c:v>
                </c:pt>
                <c:pt idx="4">
                  <c:v>6871</c:v>
                </c:pt>
                <c:pt idx="5">
                  <c:v>6799</c:v>
                </c:pt>
                <c:pt idx="6">
                  <c:v>6836</c:v>
                </c:pt>
                <c:pt idx="7">
                  <c:v>6831</c:v>
                </c:pt>
                <c:pt idx="8">
                  <c:v>6922</c:v>
                </c:pt>
                <c:pt idx="9">
                  <c:v>6930</c:v>
                </c:pt>
                <c:pt idx="10">
                  <c:v>6851</c:v>
                </c:pt>
                <c:pt idx="11">
                  <c:v>6884</c:v>
                </c:pt>
                <c:pt idx="12">
                  <c:v>6847</c:v>
                </c:pt>
                <c:pt idx="13">
                  <c:v>6912</c:v>
                </c:pt>
                <c:pt idx="14">
                  <c:v>6928</c:v>
                </c:pt>
                <c:pt idx="15">
                  <c:v>6907</c:v>
                </c:pt>
                <c:pt idx="16">
                  <c:v>6986</c:v>
                </c:pt>
                <c:pt idx="17">
                  <c:v>6988</c:v>
                </c:pt>
                <c:pt idx="18">
                  <c:v>7001</c:v>
                </c:pt>
                <c:pt idx="19">
                  <c:v>6996</c:v>
                </c:pt>
                <c:pt idx="20">
                  <c:v>7008</c:v>
                </c:pt>
                <c:pt idx="21">
                  <c:v>7077</c:v>
                </c:pt>
                <c:pt idx="22">
                  <c:v>7105</c:v>
                </c:pt>
                <c:pt idx="23">
                  <c:v>7068</c:v>
                </c:pt>
                <c:pt idx="24">
                  <c:v>7010</c:v>
                </c:pt>
                <c:pt idx="25">
                  <c:v>6996</c:v>
                </c:pt>
                <c:pt idx="26">
                  <c:v>7073</c:v>
                </c:pt>
                <c:pt idx="27">
                  <c:v>6968</c:v>
                </c:pt>
                <c:pt idx="28">
                  <c:v>6962</c:v>
                </c:pt>
                <c:pt idx="29">
                  <c:v>7013</c:v>
                </c:pt>
                <c:pt idx="30">
                  <c:v>6951</c:v>
                </c:pt>
                <c:pt idx="31">
                  <c:v>7015</c:v>
                </c:pt>
                <c:pt idx="32">
                  <c:v>7058</c:v>
                </c:pt>
                <c:pt idx="33">
                  <c:v>7027</c:v>
                </c:pt>
                <c:pt idx="34">
                  <c:v>6986</c:v>
                </c:pt>
                <c:pt idx="35">
                  <c:v>7058</c:v>
                </c:pt>
                <c:pt idx="36">
                  <c:v>7091</c:v>
                </c:pt>
                <c:pt idx="37">
                  <c:v>6940</c:v>
                </c:pt>
                <c:pt idx="38">
                  <c:v>7096</c:v>
                </c:pt>
                <c:pt idx="39">
                  <c:v>6978</c:v>
                </c:pt>
                <c:pt idx="40">
                  <c:v>7020</c:v>
                </c:pt>
                <c:pt idx="41">
                  <c:v>6972</c:v>
                </c:pt>
                <c:pt idx="42">
                  <c:v>7041</c:v>
                </c:pt>
                <c:pt idx="43">
                  <c:v>6986</c:v>
                </c:pt>
                <c:pt idx="44">
                  <c:v>7027</c:v>
                </c:pt>
                <c:pt idx="45">
                  <c:v>7033</c:v>
                </c:pt>
                <c:pt idx="46">
                  <c:v>7022</c:v>
                </c:pt>
                <c:pt idx="47">
                  <c:v>7000</c:v>
                </c:pt>
                <c:pt idx="48">
                  <c:v>7121</c:v>
                </c:pt>
                <c:pt idx="49">
                  <c:v>7237</c:v>
                </c:pt>
                <c:pt idx="50">
                  <c:v>7201</c:v>
                </c:pt>
                <c:pt idx="51">
                  <c:v>7045</c:v>
                </c:pt>
                <c:pt idx="52">
                  <c:v>7097</c:v>
                </c:pt>
                <c:pt idx="53">
                  <c:v>7026</c:v>
                </c:pt>
                <c:pt idx="54">
                  <c:v>7002</c:v>
                </c:pt>
                <c:pt idx="55">
                  <c:v>7056</c:v>
                </c:pt>
                <c:pt idx="56">
                  <c:v>7051</c:v>
                </c:pt>
                <c:pt idx="57">
                  <c:v>7316</c:v>
                </c:pt>
                <c:pt idx="58">
                  <c:v>7271</c:v>
                </c:pt>
                <c:pt idx="59">
                  <c:v>7114</c:v>
                </c:pt>
                <c:pt idx="60">
                  <c:v>7073</c:v>
                </c:pt>
                <c:pt idx="61">
                  <c:v>7114</c:v>
                </c:pt>
                <c:pt idx="62">
                  <c:v>7187</c:v>
                </c:pt>
                <c:pt idx="63">
                  <c:v>7238</c:v>
                </c:pt>
                <c:pt idx="64">
                  <c:v>7266</c:v>
                </c:pt>
                <c:pt idx="65">
                  <c:v>7126</c:v>
                </c:pt>
                <c:pt idx="66">
                  <c:v>7133</c:v>
                </c:pt>
                <c:pt idx="67">
                  <c:v>7159</c:v>
                </c:pt>
                <c:pt idx="68">
                  <c:v>7200</c:v>
                </c:pt>
                <c:pt idx="69">
                  <c:v>7195</c:v>
                </c:pt>
                <c:pt idx="70">
                  <c:v>7283</c:v>
                </c:pt>
                <c:pt idx="71">
                  <c:v>7323</c:v>
                </c:pt>
                <c:pt idx="72">
                  <c:v>7195</c:v>
                </c:pt>
                <c:pt idx="73">
                  <c:v>7044</c:v>
                </c:pt>
                <c:pt idx="74">
                  <c:v>7303</c:v>
                </c:pt>
                <c:pt idx="75">
                  <c:v>7152</c:v>
                </c:pt>
                <c:pt idx="76">
                  <c:v>7114</c:v>
                </c:pt>
                <c:pt idx="77">
                  <c:v>7177</c:v>
                </c:pt>
                <c:pt idx="78">
                  <c:v>7159</c:v>
                </c:pt>
                <c:pt idx="79">
                  <c:v>7145</c:v>
                </c:pt>
                <c:pt idx="80">
                  <c:v>7232</c:v>
                </c:pt>
                <c:pt idx="81">
                  <c:v>7291</c:v>
                </c:pt>
                <c:pt idx="82">
                  <c:v>7224</c:v>
                </c:pt>
                <c:pt idx="83">
                  <c:v>7184</c:v>
                </c:pt>
                <c:pt idx="84">
                  <c:v>7358</c:v>
                </c:pt>
                <c:pt idx="85">
                  <c:v>7252</c:v>
                </c:pt>
                <c:pt idx="86">
                  <c:v>6992</c:v>
                </c:pt>
                <c:pt idx="87">
                  <c:v>7024</c:v>
                </c:pt>
                <c:pt idx="88">
                  <c:v>6966</c:v>
                </c:pt>
                <c:pt idx="89">
                  <c:v>7045</c:v>
                </c:pt>
                <c:pt idx="90">
                  <c:v>7014</c:v>
                </c:pt>
                <c:pt idx="91">
                  <c:v>6957</c:v>
                </c:pt>
                <c:pt idx="92">
                  <c:v>6990</c:v>
                </c:pt>
                <c:pt idx="93">
                  <c:v>7031</c:v>
                </c:pt>
                <c:pt idx="94">
                  <c:v>7225</c:v>
                </c:pt>
                <c:pt idx="95">
                  <c:v>7249</c:v>
                </c:pt>
                <c:pt idx="96">
                  <c:v>7261</c:v>
                </c:pt>
                <c:pt idx="97">
                  <c:v>7237</c:v>
                </c:pt>
                <c:pt idx="98">
                  <c:v>7155</c:v>
                </c:pt>
                <c:pt idx="99">
                  <c:v>6973</c:v>
                </c:pt>
                <c:pt idx="100">
                  <c:v>6996</c:v>
                </c:pt>
                <c:pt idx="101">
                  <c:v>7039</c:v>
                </c:pt>
                <c:pt idx="102">
                  <c:v>6965</c:v>
                </c:pt>
                <c:pt idx="103">
                  <c:v>6977</c:v>
                </c:pt>
                <c:pt idx="104">
                  <c:v>7031</c:v>
                </c:pt>
                <c:pt idx="105">
                  <c:v>7025</c:v>
                </c:pt>
                <c:pt idx="106">
                  <c:v>7033</c:v>
                </c:pt>
                <c:pt idx="107">
                  <c:v>7045</c:v>
                </c:pt>
                <c:pt idx="108">
                  <c:v>7012</c:v>
                </c:pt>
                <c:pt idx="109">
                  <c:v>7083</c:v>
                </c:pt>
                <c:pt idx="110">
                  <c:v>7051</c:v>
                </c:pt>
                <c:pt idx="111">
                  <c:v>6883</c:v>
                </c:pt>
                <c:pt idx="112">
                  <c:v>6931</c:v>
                </c:pt>
                <c:pt idx="113">
                  <c:v>7017</c:v>
                </c:pt>
                <c:pt idx="114">
                  <c:v>7010</c:v>
                </c:pt>
                <c:pt idx="115">
                  <c:v>6972</c:v>
                </c:pt>
                <c:pt idx="116">
                  <c:v>7023</c:v>
                </c:pt>
                <c:pt idx="117">
                  <c:v>7171</c:v>
                </c:pt>
                <c:pt idx="118">
                  <c:v>7126</c:v>
                </c:pt>
                <c:pt idx="119">
                  <c:v>6968</c:v>
                </c:pt>
                <c:pt idx="120">
                  <c:v>7117</c:v>
                </c:pt>
                <c:pt idx="121">
                  <c:v>7254</c:v>
                </c:pt>
                <c:pt idx="122">
                  <c:v>6959</c:v>
                </c:pt>
                <c:pt idx="123">
                  <c:v>7051</c:v>
                </c:pt>
                <c:pt idx="124">
                  <c:v>6951</c:v>
                </c:pt>
                <c:pt idx="125">
                  <c:v>7007</c:v>
                </c:pt>
                <c:pt idx="126">
                  <c:v>7004</c:v>
                </c:pt>
                <c:pt idx="127">
                  <c:v>7006</c:v>
                </c:pt>
                <c:pt idx="128">
                  <c:v>7053</c:v>
                </c:pt>
                <c:pt idx="129">
                  <c:v>7108</c:v>
                </c:pt>
                <c:pt idx="130">
                  <c:v>7018</c:v>
                </c:pt>
                <c:pt idx="131">
                  <c:v>6919</c:v>
                </c:pt>
                <c:pt idx="132">
                  <c:v>6954</c:v>
                </c:pt>
                <c:pt idx="133">
                  <c:v>6993</c:v>
                </c:pt>
                <c:pt idx="134">
                  <c:v>6932</c:v>
                </c:pt>
                <c:pt idx="135">
                  <c:v>6996</c:v>
                </c:pt>
                <c:pt idx="136">
                  <c:v>7068</c:v>
                </c:pt>
                <c:pt idx="137">
                  <c:v>6968</c:v>
                </c:pt>
                <c:pt idx="138">
                  <c:v>6980</c:v>
                </c:pt>
                <c:pt idx="139">
                  <c:v>6982</c:v>
                </c:pt>
                <c:pt idx="140">
                  <c:v>7030</c:v>
                </c:pt>
                <c:pt idx="141">
                  <c:v>7040</c:v>
                </c:pt>
                <c:pt idx="142">
                  <c:v>7083</c:v>
                </c:pt>
                <c:pt idx="143">
                  <c:v>6940</c:v>
                </c:pt>
                <c:pt idx="144">
                  <c:v>6889</c:v>
                </c:pt>
                <c:pt idx="145">
                  <c:v>7101</c:v>
                </c:pt>
                <c:pt idx="146">
                  <c:v>6960</c:v>
                </c:pt>
                <c:pt idx="147">
                  <c:v>7080</c:v>
                </c:pt>
                <c:pt idx="148">
                  <c:v>6991</c:v>
                </c:pt>
                <c:pt idx="149">
                  <c:v>6967</c:v>
                </c:pt>
                <c:pt idx="150">
                  <c:v>7006</c:v>
                </c:pt>
                <c:pt idx="151">
                  <c:v>6989</c:v>
                </c:pt>
                <c:pt idx="152">
                  <c:v>6998</c:v>
                </c:pt>
                <c:pt idx="153">
                  <c:v>7056</c:v>
                </c:pt>
                <c:pt idx="154">
                  <c:v>7203</c:v>
                </c:pt>
                <c:pt idx="155">
                  <c:v>7100</c:v>
                </c:pt>
                <c:pt idx="156">
                  <c:v>7142</c:v>
                </c:pt>
                <c:pt idx="157">
                  <c:v>7182</c:v>
                </c:pt>
                <c:pt idx="158">
                  <c:v>7153</c:v>
                </c:pt>
                <c:pt idx="159">
                  <c:v>6966</c:v>
                </c:pt>
                <c:pt idx="160">
                  <c:v>7068</c:v>
                </c:pt>
                <c:pt idx="161">
                  <c:v>7064</c:v>
                </c:pt>
                <c:pt idx="162">
                  <c:v>7016</c:v>
                </c:pt>
                <c:pt idx="163">
                  <c:v>7011</c:v>
                </c:pt>
                <c:pt idx="164">
                  <c:v>7033</c:v>
                </c:pt>
                <c:pt idx="165">
                  <c:v>7118</c:v>
                </c:pt>
                <c:pt idx="166">
                  <c:v>7114</c:v>
                </c:pt>
                <c:pt idx="167">
                  <c:v>6960</c:v>
                </c:pt>
                <c:pt idx="168">
                  <c:v>7154</c:v>
                </c:pt>
                <c:pt idx="169">
                  <c:v>6921</c:v>
                </c:pt>
                <c:pt idx="170">
                  <c:v>6986</c:v>
                </c:pt>
                <c:pt idx="171">
                  <c:v>6943</c:v>
                </c:pt>
                <c:pt idx="172">
                  <c:v>7027</c:v>
                </c:pt>
                <c:pt idx="173">
                  <c:v>7044</c:v>
                </c:pt>
                <c:pt idx="174">
                  <c:v>6995</c:v>
                </c:pt>
                <c:pt idx="175">
                  <c:v>6998</c:v>
                </c:pt>
                <c:pt idx="176">
                  <c:v>6983</c:v>
                </c:pt>
                <c:pt idx="177">
                  <c:v>6980</c:v>
                </c:pt>
                <c:pt idx="178">
                  <c:v>7047</c:v>
                </c:pt>
                <c:pt idx="179">
                  <c:v>7014</c:v>
                </c:pt>
                <c:pt idx="180">
                  <c:v>7060</c:v>
                </c:pt>
                <c:pt idx="181">
                  <c:v>6895</c:v>
                </c:pt>
                <c:pt idx="182">
                  <c:v>6949</c:v>
                </c:pt>
                <c:pt idx="183">
                  <c:v>7019</c:v>
                </c:pt>
                <c:pt idx="184">
                  <c:v>7015</c:v>
                </c:pt>
                <c:pt idx="185">
                  <c:v>6976</c:v>
                </c:pt>
                <c:pt idx="186">
                  <c:v>6982</c:v>
                </c:pt>
                <c:pt idx="187">
                  <c:v>6931</c:v>
                </c:pt>
                <c:pt idx="188">
                  <c:v>6938</c:v>
                </c:pt>
                <c:pt idx="189">
                  <c:v>6958</c:v>
                </c:pt>
                <c:pt idx="190">
                  <c:v>6946</c:v>
                </c:pt>
                <c:pt idx="191">
                  <c:v>6943</c:v>
                </c:pt>
                <c:pt idx="192">
                  <c:v>6985</c:v>
                </c:pt>
                <c:pt idx="193">
                  <c:v>7103</c:v>
                </c:pt>
                <c:pt idx="194">
                  <c:v>7037</c:v>
                </c:pt>
                <c:pt idx="195">
                  <c:v>6955</c:v>
                </c:pt>
                <c:pt idx="196">
                  <c:v>6934</c:v>
                </c:pt>
                <c:pt idx="197">
                  <c:v>6970</c:v>
                </c:pt>
                <c:pt idx="198">
                  <c:v>6992</c:v>
                </c:pt>
                <c:pt idx="199">
                  <c:v>7013</c:v>
                </c:pt>
                <c:pt idx="200">
                  <c:v>7117</c:v>
                </c:pt>
                <c:pt idx="201">
                  <c:v>7207</c:v>
                </c:pt>
                <c:pt idx="202">
                  <c:v>7110</c:v>
                </c:pt>
                <c:pt idx="203">
                  <c:v>7099</c:v>
                </c:pt>
                <c:pt idx="204">
                  <c:v>7006</c:v>
                </c:pt>
                <c:pt idx="205">
                  <c:v>6904</c:v>
                </c:pt>
                <c:pt idx="206">
                  <c:v>6991</c:v>
                </c:pt>
                <c:pt idx="207">
                  <c:v>7007</c:v>
                </c:pt>
                <c:pt idx="208">
                  <c:v>7096</c:v>
                </c:pt>
                <c:pt idx="209">
                  <c:v>7033</c:v>
                </c:pt>
                <c:pt idx="210">
                  <c:v>7051</c:v>
                </c:pt>
                <c:pt idx="211">
                  <c:v>7042</c:v>
                </c:pt>
                <c:pt idx="212">
                  <c:v>7050</c:v>
                </c:pt>
                <c:pt idx="213">
                  <c:v>7059</c:v>
                </c:pt>
                <c:pt idx="214">
                  <c:v>7087</c:v>
                </c:pt>
                <c:pt idx="215">
                  <c:v>7063</c:v>
                </c:pt>
                <c:pt idx="216">
                  <c:v>7089</c:v>
                </c:pt>
                <c:pt idx="217">
                  <c:v>7055</c:v>
                </c:pt>
                <c:pt idx="218">
                  <c:v>7048</c:v>
                </c:pt>
                <c:pt idx="219">
                  <c:v>7112</c:v>
                </c:pt>
                <c:pt idx="220">
                  <c:v>7092</c:v>
                </c:pt>
                <c:pt idx="221">
                  <c:v>7139</c:v>
                </c:pt>
                <c:pt idx="222">
                  <c:v>7083</c:v>
                </c:pt>
                <c:pt idx="223">
                  <c:v>7087</c:v>
                </c:pt>
                <c:pt idx="224">
                  <c:v>7119</c:v>
                </c:pt>
                <c:pt idx="225">
                  <c:v>7045</c:v>
                </c:pt>
                <c:pt idx="226">
                  <c:v>7110</c:v>
                </c:pt>
                <c:pt idx="227">
                  <c:v>7004</c:v>
                </c:pt>
                <c:pt idx="228">
                  <c:v>7071</c:v>
                </c:pt>
                <c:pt idx="229">
                  <c:v>7109</c:v>
                </c:pt>
                <c:pt idx="230">
                  <c:v>7094</c:v>
                </c:pt>
                <c:pt idx="231">
                  <c:v>6985</c:v>
                </c:pt>
                <c:pt idx="232">
                  <c:v>7032</c:v>
                </c:pt>
                <c:pt idx="233">
                  <c:v>7036</c:v>
                </c:pt>
                <c:pt idx="234">
                  <c:v>7046</c:v>
                </c:pt>
                <c:pt idx="235">
                  <c:v>7055</c:v>
                </c:pt>
                <c:pt idx="236">
                  <c:v>7054</c:v>
                </c:pt>
                <c:pt idx="237">
                  <c:v>7109</c:v>
                </c:pt>
                <c:pt idx="238">
                  <c:v>7063</c:v>
                </c:pt>
                <c:pt idx="239">
                  <c:v>7067</c:v>
                </c:pt>
                <c:pt idx="240">
                  <c:v>7011</c:v>
                </c:pt>
                <c:pt idx="241">
                  <c:v>7063</c:v>
                </c:pt>
                <c:pt idx="242">
                  <c:v>7035</c:v>
                </c:pt>
                <c:pt idx="243">
                  <c:v>7065</c:v>
                </c:pt>
                <c:pt idx="244">
                  <c:v>6980</c:v>
                </c:pt>
                <c:pt idx="245">
                  <c:v>7045</c:v>
                </c:pt>
                <c:pt idx="246">
                  <c:v>7055</c:v>
                </c:pt>
                <c:pt idx="247">
                  <c:v>7106</c:v>
                </c:pt>
                <c:pt idx="248">
                  <c:v>7109</c:v>
                </c:pt>
                <c:pt idx="249">
                  <c:v>7225</c:v>
                </c:pt>
                <c:pt idx="250">
                  <c:v>7077</c:v>
                </c:pt>
                <c:pt idx="251">
                  <c:v>7214</c:v>
                </c:pt>
                <c:pt idx="252">
                  <c:v>7186</c:v>
                </c:pt>
                <c:pt idx="253">
                  <c:v>7152</c:v>
                </c:pt>
                <c:pt idx="254">
                  <c:v>7125</c:v>
                </c:pt>
                <c:pt idx="255">
                  <c:v>7057</c:v>
                </c:pt>
                <c:pt idx="256">
                  <c:v>7020</c:v>
                </c:pt>
                <c:pt idx="257">
                  <c:v>7051</c:v>
                </c:pt>
                <c:pt idx="258">
                  <c:v>6986</c:v>
                </c:pt>
                <c:pt idx="259">
                  <c:v>7018</c:v>
                </c:pt>
                <c:pt idx="260">
                  <c:v>7091</c:v>
                </c:pt>
                <c:pt idx="261">
                  <c:v>7121</c:v>
                </c:pt>
                <c:pt idx="262">
                  <c:v>7006</c:v>
                </c:pt>
                <c:pt idx="263">
                  <c:v>7137</c:v>
                </c:pt>
                <c:pt idx="264">
                  <c:v>6974</c:v>
                </c:pt>
                <c:pt idx="265">
                  <c:v>7095</c:v>
                </c:pt>
                <c:pt idx="266">
                  <c:v>6880</c:v>
                </c:pt>
                <c:pt idx="267">
                  <c:v>6947</c:v>
                </c:pt>
                <c:pt idx="268">
                  <c:v>6955</c:v>
                </c:pt>
                <c:pt idx="269">
                  <c:v>6952</c:v>
                </c:pt>
                <c:pt idx="270">
                  <c:v>6886</c:v>
                </c:pt>
                <c:pt idx="271">
                  <c:v>6917</c:v>
                </c:pt>
                <c:pt idx="272">
                  <c:v>6948</c:v>
                </c:pt>
                <c:pt idx="273">
                  <c:v>6956</c:v>
                </c:pt>
                <c:pt idx="274">
                  <c:v>6936</c:v>
                </c:pt>
                <c:pt idx="275">
                  <c:v>7197</c:v>
                </c:pt>
                <c:pt idx="276">
                  <c:v>7078</c:v>
                </c:pt>
                <c:pt idx="277">
                  <c:v>7042</c:v>
                </c:pt>
                <c:pt idx="278">
                  <c:v>7039</c:v>
                </c:pt>
                <c:pt idx="279">
                  <c:v>7015</c:v>
                </c:pt>
                <c:pt idx="280">
                  <c:v>7023</c:v>
                </c:pt>
                <c:pt idx="281">
                  <c:v>7029</c:v>
                </c:pt>
                <c:pt idx="282">
                  <c:v>7003</c:v>
                </c:pt>
                <c:pt idx="283">
                  <c:v>6981</c:v>
                </c:pt>
                <c:pt idx="284">
                  <c:v>7017</c:v>
                </c:pt>
                <c:pt idx="285">
                  <c:v>7166</c:v>
                </c:pt>
                <c:pt idx="286">
                  <c:v>6968</c:v>
                </c:pt>
                <c:pt idx="287">
                  <c:v>7005</c:v>
                </c:pt>
                <c:pt idx="288">
                  <c:v>7084</c:v>
                </c:pt>
                <c:pt idx="289">
                  <c:v>7050</c:v>
                </c:pt>
                <c:pt idx="290">
                  <c:v>7051</c:v>
                </c:pt>
                <c:pt idx="291">
                  <c:v>7050</c:v>
                </c:pt>
                <c:pt idx="292">
                  <c:v>7033</c:v>
                </c:pt>
                <c:pt idx="293">
                  <c:v>6991</c:v>
                </c:pt>
                <c:pt idx="294">
                  <c:v>7016</c:v>
                </c:pt>
                <c:pt idx="295">
                  <c:v>7031</c:v>
                </c:pt>
                <c:pt idx="296">
                  <c:v>7064</c:v>
                </c:pt>
                <c:pt idx="297">
                  <c:v>7090</c:v>
                </c:pt>
                <c:pt idx="298">
                  <c:v>7147</c:v>
                </c:pt>
                <c:pt idx="299">
                  <c:v>6933</c:v>
                </c:pt>
                <c:pt idx="300">
                  <c:v>6890</c:v>
                </c:pt>
                <c:pt idx="301">
                  <c:v>6987</c:v>
                </c:pt>
                <c:pt idx="302">
                  <c:v>7100</c:v>
                </c:pt>
                <c:pt idx="303">
                  <c:v>7191</c:v>
                </c:pt>
                <c:pt idx="304">
                  <c:v>7231</c:v>
                </c:pt>
                <c:pt idx="305">
                  <c:v>7226</c:v>
                </c:pt>
                <c:pt idx="306">
                  <c:v>7154</c:v>
                </c:pt>
                <c:pt idx="307">
                  <c:v>7241</c:v>
                </c:pt>
                <c:pt idx="308">
                  <c:v>7197</c:v>
                </c:pt>
                <c:pt idx="309">
                  <c:v>7129</c:v>
                </c:pt>
                <c:pt idx="310">
                  <c:v>7113</c:v>
                </c:pt>
                <c:pt idx="311">
                  <c:v>7239</c:v>
                </c:pt>
                <c:pt idx="312">
                  <c:v>7199</c:v>
                </c:pt>
                <c:pt idx="313">
                  <c:v>7150</c:v>
                </c:pt>
                <c:pt idx="314">
                  <c:v>6980</c:v>
                </c:pt>
                <c:pt idx="315">
                  <c:v>7110</c:v>
                </c:pt>
                <c:pt idx="316">
                  <c:v>6962</c:v>
                </c:pt>
                <c:pt idx="317">
                  <c:v>6992</c:v>
                </c:pt>
                <c:pt idx="318">
                  <c:v>7022</c:v>
                </c:pt>
                <c:pt idx="319">
                  <c:v>6980</c:v>
                </c:pt>
                <c:pt idx="320">
                  <c:v>7119</c:v>
                </c:pt>
                <c:pt idx="321">
                  <c:v>7050</c:v>
                </c:pt>
                <c:pt idx="322">
                  <c:v>7103</c:v>
                </c:pt>
                <c:pt idx="323">
                  <c:v>6970</c:v>
                </c:pt>
                <c:pt idx="324">
                  <c:v>6934</c:v>
                </c:pt>
                <c:pt idx="325">
                  <c:v>7040</c:v>
                </c:pt>
                <c:pt idx="326">
                  <c:v>6976</c:v>
                </c:pt>
                <c:pt idx="327">
                  <c:v>7087</c:v>
                </c:pt>
                <c:pt idx="328">
                  <c:v>7095</c:v>
                </c:pt>
                <c:pt idx="329">
                  <c:v>7018</c:v>
                </c:pt>
                <c:pt idx="330">
                  <c:v>7044</c:v>
                </c:pt>
                <c:pt idx="331">
                  <c:v>7012</c:v>
                </c:pt>
                <c:pt idx="332">
                  <c:v>7002</c:v>
                </c:pt>
                <c:pt idx="333">
                  <c:v>7057</c:v>
                </c:pt>
                <c:pt idx="334">
                  <c:v>7259</c:v>
                </c:pt>
                <c:pt idx="335">
                  <c:v>7145</c:v>
                </c:pt>
                <c:pt idx="336">
                  <c:v>6987</c:v>
                </c:pt>
                <c:pt idx="337">
                  <c:v>6918</c:v>
                </c:pt>
                <c:pt idx="338">
                  <c:v>7061</c:v>
                </c:pt>
                <c:pt idx="339">
                  <c:v>7064</c:v>
                </c:pt>
                <c:pt idx="340">
                  <c:v>7033</c:v>
                </c:pt>
                <c:pt idx="341">
                  <c:v>7019</c:v>
                </c:pt>
                <c:pt idx="342">
                  <c:v>6993</c:v>
                </c:pt>
                <c:pt idx="343">
                  <c:v>6994</c:v>
                </c:pt>
                <c:pt idx="344">
                  <c:v>6997</c:v>
                </c:pt>
                <c:pt idx="345">
                  <c:v>7036</c:v>
                </c:pt>
                <c:pt idx="346">
                  <c:v>7193</c:v>
                </c:pt>
                <c:pt idx="347">
                  <c:v>7045</c:v>
                </c:pt>
                <c:pt idx="348">
                  <c:v>7153</c:v>
                </c:pt>
                <c:pt idx="349">
                  <c:v>7159</c:v>
                </c:pt>
                <c:pt idx="350">
                  <c:v>6979</c:v>
                </c:pt>
                <c:pt idx="351">
                  <c:v>7050</c:v>
                </c:pt>
                <c:pt idx="352">
                  <c:v>7035</c:v>
                </c:pt>
                <c:pt idx="353">
                  <c:v>7045</c:v>
                </c:pt>
                <c:pt idx="354">
                  <c:v>6995</c:v>
                </c:pt>
                <c:pt idx="355">
                  <c:v>6953</c:v>
                </c:pt>
                <c:pt idx="356">
                  <c:v>7003</c:v>
                </c:pt>
                <c:pt idx="357">
                  <c:v>7047</c:v>
                </c:pt>
                <c:pt idx="358">
                  <c:v>7136</c:v>
                </c:pt>
                <c:pt idx="359">
                  <c:v>7076</c:v>
                </c:pt>
                <c:pt idx="468">
                  <c:v>6955</c:v>
                </c:pt>
                <c:pt idx="469">
                  <c:v>6971</c:v>
                </c:pt>
                <c:pt idx="470">
                  <c:v>6950</c:v>
                </c:pt>
                <c:pt idx="471">
                  <c:v>7042</c:v>
                </c:pt>
                <c:pt idx="472">
                  <c:v>6990</c:v>
                </c:pt>
                <c:pt idx="473">
                  <c:v>7028</c:v>
                </c:pt>
                <c:pt idx="474">
                  <c:v>7031</c:v>
                </c:pt>
                <c:pt idx="476">
                  <c:v>7038</c:v>
                </c:pt>
                <c:pt idx="477">
                  <c:v>7119</c:v>
                </c:pt>
                <c:pt idx="478">
                  <c:v>7209</c:v>
                </c:pt>
                <c:pt idx="479">
                  <c:v>7231</c:v>
                </c:pt>
                <c:pt idx="559">
                  <c:v>6922</c:v>
                </c:pt>
                <c:pt idx="560">
                  <c:v>7081</c:v>
                </c:pt>
                <c:pt idx="561">
                  <c:v>7189</c:v>
                </c:pt>
                <c:pt idx="562">
                  <c:v>7186</c:v>
                </c:pt>
                <c:pt idx="563">
                  <c:v>7203</c:v>
                </c:pt>
                <c:pt idx="564">
                  <c:v>7047</c:v>
                </c:pt>
                <c:pt idx="565">
                  <c:v>7036</c:v>
                </c:pt>
                <c:pt idx="566">
                  <c:v>7111</c:v>
                </c:pt>
                <c:pt idx="567">
                  <c:v>7161</c:v>
                </c:pt>
                <c:pt idx="568">
                  <c:v>7002</c:v>
                </c:pt>
                <c:pt idx="569">
                  <c:v>7084</c:v>
                </c:pt>
                <c:pt idx="570">
                  <c:v>7019</c:v>
                </c:pt>
                <c:pt idx="571">
                  <c:v>7083</c:v>
                </c:pt>
                <c:pt idx="572">
                  <c:v>7081</c:v>
                </c:pt>
                <c:pt idx="573">
                  <c:v>7199</c:v>
                </c:pt>
                <c:pt idx="574">
                  <c:v>7157</c:v>
                </c:pt>
                <c:pt idx="575">
                  <c:v>7115</c:v>
                </c:pt>
                <c:pt idx="576">
                  <c:v>7042</c:v>
                </c:pt>
                <c:pt idx="577">
                  <c:v>7095</c:v>
                </c:pt>
                <c:pt idx="578">
                  <c:v>6997</c:v>
                </c:pt>
                <c:pt idx="579">
                  <c:v>7080</c:v>
                </c:pt>
                <c:pt idx="580">
                  <c:v>7054</c:v>
                </c:pt>
                <c:pt idx="581">
                  <c:v>7032</c:v>
                </c:pt>
                <c:pt idx="582">
                  <c:v>7013</c:v>
                </c:pt>
                <c:pt idx="584">
                  <c:v>7067</c:v>
                </c:pt>
                <c:pt idx="585">
                  <c:v>7198</c:v>
                </c:pt>
                <c:pt idx="586">
                  <c:v>7035</c:v>
                </c:pt>
                <c:pt idx="591">
                  <c:v>6994</c:v>
                </c:pt>
                <c:pt idx="592">
                  <c:v>6994</c:v>
                </c:pt>
                <c:pt idx="593">
                  <c:v>7054</c:v>
                </c:pt>
                <c:pt idx="594">
                  <c:v>7018</c:v>
                </c:pt>
                <c:pt idx="595">
                  <c:v>7028</c:v>
                </c:pt>
                <c:pt idx="596">
                  <c:v>7017</c:v>
                </c:pt>
                <c:pt idx="597">
                  <c:v>7133</c:v>
                </c:pt>
                <c:pt idx="598">
                  <c:v>7094</c:v>
                </c:pt>
                <c:pt idx="599">
                  <c:v>7051</c:v>
                </c:pt>
                <c:pt idx="600">
                  <c:v>6974</c:v>
                </c:pt>
                <c:pt idx="601">
                  <c:v>7013</c:v>
                </c:pt>
                <c:pt idx="602">
                  <c:v>7060</c:v>
                </c:pt>
                <c:pt idx="603">
                  <c:v>7043</c:v>
                </c:pt>
                <c:pt idx="604">
                  <c:v>6993</c:v>
                </c:pt>
                <c:pt idx="605">
                  <c:v>7037</c:v>
                </c:pt>
                <c:pt idx="606">
                  <c:v>7007</c:v>
                </c:pt>
                <c:pt idx="607">
                  <c:v>7031</c:v>
                </c:pt>
                <c:pt idx="608">
                  <c:v>7091</c:v>
                </c:pt>
                <c:pt idx="609">
                  <c:v>7221</c:v>
                </c:pt>
                <c:pt idx="610">
                  <c:v>7216</c:v>
                </c:pt>
                <c:pt idx="611">
                  <c:v>7037</c:v>
                </c:pt>
                <c:pt idx="612">
                  <c:v>7007</c:v>
                </c:pt>
                <c:pt idx="613">
                  <c:v>7083</c:v>
                </c:pt>
                <c:pt idx="614">
                  <c:v>6963</c:v>
                </c:pt>
                <c:pt idx="615">
                  <c:v>7017</c:v>
                </c:pt>
                <c:pt idx="616">
                  <c:v>7011</c:v>
                </c:pt>
                <c:pt idx="617">
                  <c:v>7072</c:v>
                </c:pt>
                <c:pt idx="618">
                  <c:v>7003</c:v>
                </c:pt>
                <c:pt idx="619">
                  <c:v>7029</c:v>
                </c:pt>
                <c:pt idx="620">
                  <c:v>7080</c:v>
                </c:pt>
                <c:pt idx="621">
                  <c:v>7115</c:v>
                </c:pt>
                <c:pt idx="622">
                  <c:v>7097</c:v>
                </c:pt>
                <c:pt idx="623">
                  <c:v>7036</c:v>
                </c:pt>
                <c:pt idx="624">
                  <c:v>7051</c:v>
                </c:pt>
                <c:pt idx="625">
                  <c:v>7070</c:v>
                </c:pt>
                <c:pt idx="626">
                  <c:v>6977</c:v>
                </c:pt>
                <c:pt idx="627">
                  <c:v>7124</c:v>
                </c:pt>
                <c:pt idx="628">
                  <c:v>7089</c:v>
                </c:pt>
                <c:pt idx="629">
                  <c:v>7016</c:v>
                </c:pt>
                <c:pt idx="630">
                  <c:v>7033</c:v>
                </c:pt>
                <c:pt idx="631">
                  <c:v>6998</c:v>
                </c:pt>
                <c:pt idx="632">
                  <c:v>7087</c:v>
                </c:pt>
                <c:pt idx="633">
                  <c:v>7050</c:v>
                </c:pt>
                <c:pt idx="634">
                  <c:v>7030</c:v>
                </c:pt>
                <c:pt idx="636">
                  <c:v>7079</c:v>
                </c:pt>
                <c:pt idx="637">
                  <c:v>7110</c:v>
                </c:pt>
                <c:pt idx="638">
                  <c:v>7037</c:v>
                </c:pt>
                <c:pt idx="639">
                  <c:v>6999</c:v>
                </c:pt>
                <c:pt idx="640">
                  <c:v>7029</c:v>
                </c:pt>
                <c:pt idx="641">
                  <c:v>7115</c:v>
                </c:pt>
                <c:pt idx="642">
                  <c:v>7011</c:v>
                </c:pt>
                <c:pt idx="643">
                  <c:v>7029</c:v>
                </c:pt>
                <c:pt idx="644">
                  <c:v>7056</c:v>
                </c:pt>
                <c:pt idx="645">
                  <c:v>7130</c:v>
                </c:pt>
                <c:pt idx="646">
                  <c:v>7073</c:v>
                </c:pt>
                <c:pt idx="647">
                  <c:v>7244</c:v>
                </c:pt>
                <c:pt idx="648">
                  <c:v>7128</c:v>
                </c:pt>
                <c:pt idx="649">
                  <c:v>7294</c:v>
                </c:pt>
                <c:pt idx="650">
                  <c:v>7127</c:v>
                </c:pt>
                <c:pt idx="651">
                  <c:v>7106</c:v>
                </c:pt>
                <c:pt idx="652">
                  <c:v>7037</c:v>
                </c:pt>
                <c:pt idx="653">
                  <c:v>7042</c:v>
                </c:pt>
                <c:pt idx="654">
                  <c:v>7016</c:v>
                </c:pt>
                <c:pt idx="655">
                  <c:v>7046</c:v>
                </c:pt>
                <c:pt idx="656">
                  <c:v>7098</c:v>
                </c:pt>
                <c:pt idx="657">
                  <c:v>7193</c:v>
                </c:pt>
                <c:pt idx="658">
                  <c:v>7191</c:v>
                </c:pt>
                <c:pt idx="659">
                  <c:v>7227</c:v>
                </c:pt>
                <c:pt idx="660">
                  <c:v>7145</c:v>
                </c:pt>
                <c:pt idx="661">
                  <c:v>7039</c:v>
                </c:pt>
                <c:pt idx="662">
                  <c:v>7059</c:v>
                </c:pt>
                <c:pt idx="663">
                  <c:v>7082</c:v>
                </c:pt>
                <c:pt idx="664">
                  <c:v>7095</c:v>
                </c:pt>
                <c:pt idx="665">
                  <c:v>7028</c:v>
                </c:pt>
                <c:pt idx="666">
                  <c:v>7002</c:v>
                </c:pt>
                <c:pt idx="667">
                  <c:v>7044</c:v>
                </c:pt>
                <c:pt idx="668">
                  <c:v>7045</c:v>
                </c:pt>
                <c:pt idx="669">
                  <c:v>7095</c:v>
                </c:pt>
                <c:pt idx="670">
                  <c:v>7149</c:v>
                </c:pt>
                <c:pt idx="671">
                  <c:v>6981</c:v>
                </c:pt>
                <c:pt idx="672">
                  <c:v>6942</c:v>
                </c:pt>
                <c:pt idx="673">
                  <c:v>6864</c:v>
                </c:pt>
                <c:pt idx="674">
                  <c:v>6947</c:v>
                </c:pt>
                <c:pt idx="675">
                  <c:v>7051</c:v>
                </c:pt>
                <c:pt idx="676">
                  <c:v>7092</c:v>
                </c:pt>
                <c:pt idx="677">
                  <c:v>7026</c:v>
                </c:pt>
                <c:pt idx="678">
                  <c:v>7010</c:v>
                </c:pt>
                <c:pt idx="679">
                  <c:v>7065</c:v>
                </c:pt>
                <c:pt idx="680">
                  <c:v>7113</c:v>
                </c:pt>
                <c:pt idx="681">
                  <c:v>7207</c:v>
                </c:pt>
                <c:pt idx="682">
                  <c:v>7165</c:v>
                </c:pt>
                <c:pt idx="683">
                  <c:v>7090</c:v>
                </c:pt>
                <c:pt idx="684">
                  <c:v>7047</c:v>
                </c:pt>
                <c:pt idx="686">
                  <c:v>7246</c:v>
                </c:pt>
                <c:pt idx="687">
                  <c:v>7072</c:v>
                </c:pt>
                <c:pt idx="688">
                  <c:v>7019</c:v>
                </c:pt>
                <c:pt idx="689">
                  <c:v>7002</c:v>
                </c:pt>
                <c:pt idx="690">
                  <c:v>7100</c:v>
                </c:pt>
                <c:pt idx="691">
                  <c:v>7079</c:v>
                </c:pt>
                <c:pt idx="692">
                  <c:v>7113</c:v>
                </c:pt>
                <c:pt idx="693">
                  <c:v>7221</c:v>
                </c:pt>
                <c:pt idx="694">
                  <c:v>7045</c:v>
                </c:pt>
                <c:pt idx="695">
                  <c:v>7075</c:v>
                </c:pt>
                <c:pt idx="696">
                  <c:v>7115</c:v>
                </c:pt>
                <c:pt idx="697">
                  <c:v>7117</c:v>
                </c:pt>
                <c:pt idx="698">
                  <c:v>7012</c:v>
                </c:pt>
                <c:pt idx="700">
                  <c:v>7062</c:v>
                </c:pt>
                <c:pt idx="701">
                  <c:v>7081</c:v>
                </c:pt>
                <c:pt idx="702">
                  <c:v>7053</c:v>
                </c:pt>
                <c:pt idx="703">
                  <c:v>7043</c:v>
                </c:pt>
                <c:pt idx="704">
                  <c:v>7194</c:v>
                </c:pt>
                <c:pt idx="705">
                  <c:v>7222</c:v>
                </c:pt>
                <c:pt idx="706">
                  <c:v>7303</c:v>
                </c:pt>
                <c:pt idx="707">
                  <c:v>7009</c:v>
                </c:pt>
                <c:pt idx="708">
                  <c:v>6973</c:v>
                </c:pt>
                <c:pt idx="709">
                  <c:v>6960</c:v>
                </c:pt>
                <c:pt idx="710">
                  <c:v>6973</c:v>
                </c:pt>
                <c:pt idx="711">
                  <c:v>7082</c:v>
                </c:pt>
                <c:pt idx="712">
                  <c:v>7051</c:v>
                </c:pt>
                <c:pt idx="713">
                  <c:v>7069</c:v>
                </c:pt>
                <c:pt idx="714">
                  <c:v>7055</c:v>
                </c:pt>
                <c:pt idx="715">
                  <c:v>7079</c:v>
                </c:pt>
                <c:pt idx="716">
                  <c:v>7112</c:v>
                </c:pt>
                <c:pt idx="717">
                  <c:v>7264</c:v>
                </c:pt>
                <c:pt idx="718">
                  <c:v>7086</c:v>
                </c:pt>
                <c:pt idx="719">
                  <c:v>7130</c:v>
                </c:pt>
                <c:pt idx="720">
                  <c:v>7142</c:v>
                </c:pt>
                <c:pt idx="721">
                  <c:v>7018</c:v>
                </c:pt>
                <c:pt idx="722">
                  <c:v>7016</c:v>
                </c:pt>
                <c:pt idx="723">
                  <c:v>7147</c:v>
                </c:pt>
                <c:pt idx="724">
                  <c:v>7149</c:v>
                </c:pt>
                <c:pt idx="725">
                  <c:v>7052</c:v>
                </c:pt>
                <c:pt idx="726">
                  <c:v>7059</c:v>
                </c:pt>
                <c:pt idx="727">
                  <c:v>7070</c:v>
                </c:pt>
                <c:pt idx="728">
                  <c:v>7057</c:v>
                </c:pt>
                <c:pt idx="729">
                  <c:v>7179</c:v>
                </c:pt>
                <c:pt idx="730">
                  <c:v>7190</c:v>
                </c:pt>
                <c:pt idx="731">
                  <c:v>7099</c:v>
                </c:pt>
                <c:pt idx="732">
                  <c:v>7070</c:v>
                </c:pt>
                <c:pt idx="733">
                  <c:v>7113</c:v>
                </c:pt>
                <c:pt idx="734">
                  <c:v>7040</c:v>
                </c:pt>
                <c:pt idx="735">
                  <c:v>7091</c:v>
                </c:pt>
                <c:pt idx="736">
                  <c:v>7159</c:v>
                </c:pt>
                <c:pt idx="737">
                  <c:v>7072</c:v>
                </c:pt>
                <c:pt idx="738">
                  <c:v>7052</c:v>
                </c:pt>
                <c:pt idx="739">
                  <c:v>7071</c:v>
                </c:pt>
                <c:pt idx="740">
                  <c:v>7040</c:v>
                </c:pt>
                <c:pt idx="741">
                  <c:v>7079</c:v>
                </c:pt>
                <c:pt idx="742">
                  <c:v>7090</c:v>
                </c:pt>
                <c:pt idx="743">
                  <c:v>7025</c:v>
                </c:pt>
                <c:pt idx="744">
                  <c:v>7000</c:v>
                </c:pt>
                <c:pt idx="745">
                  <c:v>7038</c:v>
                </c:pt>
                <c:pt idx="746">
                  <c:v>7219</c:v>
                </c:pt>
                <c:pt idx="747">
                  <c:v>7130</c:v>
                </c:pt>
                <c:pt idx="748">
                  <c:v>7070</c:v>
                </c:pt>
                <c:pt idx="749">
                  <c:v>7057</c:v>
                </c:pt>
                <c:pt idx="750">
                  <c:v>7068</c:v>
                </c:pt>
                <c:pt idx="751">
                  <c:v>7080</c:v>
                </c:pt>
                <c:pt idx="752">
                  <c:v>7117</c:v>
                </c:pt>
                <c:pt idx="753">
                  <c:v>7170</c:v>
                </c:pt>
                <c:pt idx="754">
                  <c:v>7234</c:v>
                </c:pt>
                <c:pt idx="755">
                  <c:v>7093</c:v>
                </c:pt>
                <c:pt idx="756">
                  <c:v>7047</c:v>
                </c:pt>
                <c:pt idx="757">
                  <c:v>7042</c:v>
                </c:pt>
                <c:pt idx="758">
                  <c:v>7037</c:v>
                </c:pt>
                <c:pt idx="759">
                  <c:v>7146</c:v>
                </c:pt>
                <c:pt idx="760">
                  <c:v>7067</c:v>
                </c:pt>
                <c:pt idx="761">
                  <c:v>7083</c:v>
                </c:pt>
                <c:pt idx="762">
                  <c:v>7104</c:v>
                </c:pt>
                <c:pt idx="763">
                  <c:v>7079</c:v>
                </c:pt>
                <c:pt idx="764">
                  <c:v>7106</c:v>
                </c:pt>
                <c:pt idx="765">
                  <c:v>7158</c:v>
                </c:pt>
                <c:pt idx="766">
                  <c:v>7173</c:v>
                </c:pt>
                <c:pt idx="767">
                  <c:v>7161</c:v>
                </c:pt>
                <c:pt idx="768">
                  <c:v>7109</c:v>
                </c:pt>
                <c:pt idx="769">
                  <c:v>7054</c:v>
                </c:pt>
                <c:pt idx="770">
                  <c:v>7082</c:v>
                </c:pt>
                <c:pt idx="771">
                  <c:v>7183</c:v>
                </c:pt>
                <c:pt idx="772">
                  <c:v>7134</c:v>
                </c:pt>
                <c:pt idx="773">
                  <c:v>7107</c:v>
                </c:pt>
                <c:pt idx="774">
                  <c:v>7100</c:v>
                </c:pt>
                <c:pt idx="775">
                  <c:v>7103</c:v>
                </c:pt>
                <c:pt idx="776">
                  <c:v>7130</c:v>
                </c:pt>
                <c:pt idx="777">
                  <c:v>7122</c:v>
                </c:pt>
                <c:pt idx="778">
                  <c:v>7201</c:v>
                </c:pt>
                <c:pt idx="779">
                  <c:v>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FB-DA49-8A81-3FD77CDA3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0811568"/>
        <c:axId val="1370813216"/>
      </c:scatterChart>
      <c:valAx>
        <c:axId val="1370811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813216"/>
        <c:crosses val="autoZero"/>
        <c:crossBetween val="midCat"/>
      </c:valAx>
      <c:valAx>
        <c:axId val="137081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811568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400" b="1"/>
              <a:t>Leixões: 1956-2020</a:t>
            </a:r>
          </a:p>
        </c:rich>
      </c:tx>
      <c:layout>
        <c:manualLayout>
          <c:xMode val="edge"/>
          <c:yMode val="edge"/>
          <c:x val="0.3180474547087833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6.4546268392562139E-2"/>
          <c:y val="0.13977521108284993"/>
          <c:w val="0.87772168478755574"/>
          <c:h val="0.7998111329564361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2114976702617496"/>
                  <c:y val="-0.3101404481551077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 dirty="0">
                        <a:solidFill>
                          <a:srgbClr val="FF0000"/>
                        </a:solidFill>
                      </a:rPr>
                      <a:t>y =</a:t>
                    </a:r>
                    <a:r>
                      <a:rPr lang="en-US" sz="1400" b="1" baseline="0" dirty="0"/>
                      <a:t> </a:t>
                    </a:r>
                    <a:r>
                      <a:rPr lang="en-US" sz="1400" b="1" baseline="0" dirty="0">
                        <a:solidFill>
                          <a:srgbClr val="FF0000"/>
                        </a:solidFill>
                      </a:rPr>
                      <a:t>0,8309x + 5409,6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Leixoes!$A$1:$A$780</c:f>
              <c:numCache>
                <c:formatCode>General</c:formatCode>
                <c:ptCount val="780"/>
                <c:pt idx="0">
                  <c:v>1956.0417</c:v>
                </c:pt>
                <c:pt idx="1">
                  <c:v>1956.125</c:v>
                </c:pt>
                <c:pt idx="2">
                  <c:v>1956.2083</c:v>
                </c:pt>
                <c:pt idx="3">
                  <c:v>1956.2917</c:v>
                </c:pt>
                <c:pt idx="4">
                  <c:v>1956.375</c:v>
                </c:pt>
                <c:pt idx="5">
                  <c:v>1956.4583</c:v>
                </c:pt>
                <c:pt idx="6">
                  <c:v>1956.5417</c:v>
                </c:pt>
                <c:pt idx="7">
                  <c:v>1956.625</c:v>
                </c:pt>
                <c:pt idx="8">
                  <c:v>1956.7083</c:v>
                </c:pt>
                <c:pt idx="9">
                  <c:v>1956.7917</c:v>
                </c:pt>
                <c:pt idx="10">
                  <c:v>1956.875</c:v>
                </c:pt>
                <c:pt idx="11">
                  <c:v>1956.9583</c:v>
                </c:pt>
                <c:pt idx="12">
                  <c:v>1957.0417</c:v>
                </c:pt>
                <c:pt idx="13">
                  <c:v>1957.125</c:v>
                </c:pt>
                <c:pt idx="14">
                  <c:v>1957.2083</c:v>
                </c:pt>
                <c:pt idx="15">
                  <c:v>1957.2917</c:v>
                </c:pt>
                <c:pt idx="16">
                  <c:v>1957.375</c:v>
                </c:pt>
                <c:pt idx="17">
                  <c:v>1957.4583</c:v>
                </c:pt>
                <c:pt idx="18">
                  <c:v>1957.5417</c:v>
                </c:pt>
                <c:pt idx="19">
                  <c:v>1957.625</c:v>
                </c:pt>
                <c:pt idx="20">
                  <c:v>1957.7083</c:v>
                </c:pt>
                <c:pt idx="21">
                  <c:v>1957.7917</c:v>
                </c:pt>
                <c:pt idx="22">
                  <c:v>1957.875</c:v>
                </c:pt>
                <c:pt idx="23">
                  <c:v>1957.9583</c:v>
                </c:pt>
                <c:pt idx="24">
                  <c:v>1958.0417</c:v>
                </c:pt>
                <c:pt idx="25">
                  <c:v>1958.125</c:v>
                </c:pt>
                <c:pt idx="26">
                  <c:v>1958.2083</c:v>
                </c:pt>
                <c:pt idx="27">
                  <c:v>1958.2917</c:v>
                </c:pt>
                <c:pt idx="28">
                  <c:v>1958.375</c:v>
                </c:pt>
                <c:pt idx="29">
                  <c:v>1958.4583</c:v>
                </c:pt>
                <c:pt idx="30">
                  <c:v>1958.5417</c:v>
                </c:pt>
                <c:pt idx="31">
                  <c:v>1958.625</c:v>
                </c:pt>
                <c:pt idx="32">
                  <c:v>1958.7083</c:v>
                </c:pt>
                <c:pt idx="33">
                  <c:v>1958.7917</c:v>
                </c:pt>
                <c:pt idx="34">
                  <c:v>1958.875</c:v>
                </c:pt>
                <c:pt idx="35">
                  <c:v>1958.9583</c:v>
                </c:pt>
                <c:pt idx="36">
                  <c:v>1959.0417</c:v>
                </c:pt>
                <c:pt idx="37">
                  <c:v>1959.125</c:v>
                </c:pt>
                <c:pt idx="38">
                  <c:v>1959.2083</c:v>
                </c:pt>
                <c:pt idx="39">
                  <c:v>1959.2917</c:v>
                </c:pt>
                <c:pt idx="40">
                  <c:v>1959.375</c:v>
                </c:pt>
                <c:pt idx="41">
                  <c:v>1959.4583</c:v>
                </c:pt>
                <c:pt idx="42">
                  <c:v>1959.5417</c:v>
                </c:pt>
                <c:pt idx="43">
                  <c:v>1959.625</c:v>
                </c:pt>
                <c:pt idx="44">
                  <c:v>1959.7083</c:v>
                </c:pt>
                <c:pt idx="45">
                  <c:v>1959.7917</c:v>
                </c:pt>
                <c:pt idx="46">
                  <c:v>1959.875</c:v>
                </c:pt>
                <c:pt idx="47">
                  <c:v>1959.9583</c:v>
                </c:pt>
                <c:pt idx="48">
                  <c:v>1960.0417</c:v>
                </c:pt>
                <c:pt idx="49">
                  <c:v>1960.125</c:v>
                </c:pt>
                <c:pt idx="50">
                  <c:v>1960.2083</c:v>
                </c:pt>
                <c:pt idx="51">
                  <c:v>1960.2917</c:v>
                </c:pt>
                <c:pt idx="52">
                  <c:v>1960.375</c:v>
                </c:pt>
                <c:pt idx="53">
                  <c:v>1960.4583</c:v>
                </c:pt>
                <c:pt idx="54">
                  <c:v>1960.5417</c:v>
                </c:pt>
                <c:pt idx="55">
                  <c:v>1960.625</c:v>
                </c:pt>
                <c:pt idx="56">
                  <c:v>1960.7083</c:v>
                </c:pt>
                <c:pt idx="57">
                  <c:v>1960.7917</c:v>
                </c:pt>
                <c:pt idx="58">
                  <c:v>1960.875</c:v>
                </c:pt>
                <c:pt idx="59">
                  <c:v>1960.9583</c:v>
                </c:pt>
                <c:pt idx="60">
                  <c:v>1961.0417</c:v>
                </c:pt>
                <c:pt idx="61">
                  <c:v>1961.125</c:v>
                </c:pt>
                <c:pt idx="62">
                  <c:v>1961.2083</c:v>
                </c:pt>
                <c:pt idx="63">
                  <c:v>1961.2917</c:v>
                </c:pt>
                <c:pt idx="64">
                  <c:v>1961.375</c:v>
                </c:pt>
                <c:pt idx="65">
                  <c:v>1961.4583</c:v>
                </c:pt>
                <c:pt idx="66">
                  <c:v>1961.5417</c:v>
                </c:pt>
                <c:pt idx="67">
                  <c:v>1961.625</c:v>
                </c:pt>
                <c:pt idx="68">
                  <c:v>1961.7083</c:v>
                </c:pt>
                <c:pt idx="69">
                  <c:v>1961.7917</c:v>
                </c:pt>
                <c:pt idx="70">
                  <c:v>1961.875</c:v>
                </c:pt>
                <c:pt idx="71">
                  <c:v>1961.9583</c:v>
                </c:pt>
                <c:pt idx="72">
                  <c:v>1962.0417</c:v>
                </c:pt>
                <c:pt idx="73">
                  <c:v>1962.125</c:v>
                </c:pt>
                <c:pt idx="74">
                  <c:v>1962.2083</c:v>
                </c:pt>
                <c:pt idx="75">
                  <c:v>1962.2917</c:v>
                </c:pt>
                <c:pt idx="76">
                  <c:v>1962.375</c:v>
                </c:pt>
                <c:pt idx="77">
                  <c:v>1962.4583</c:v>
                </c:pt>
                <c:pt idx="78">
                  <c:v>1962.5417</c:v>
                </c:pt>
                <c:pt idx="79">
                  <c:v>1962.625</c:v>
                </c:pt>
                <c:pt idx="80">
                  <c:v>1962.7083</c:v>
                </c:pt>
                <c:pt idx="81">
                  <c:v>1962.7917</c:v>
                </c:pt>
                <c:pt idx="82">
                  <c:v>1962.875</c:v>
                </c:pt>
                <c:pt idx="83">
                  <c:v>1962.9583</c:v>
                </c:pt>
                <c:pt idx="84">
                  <c:v>1963.0417</c:v>
                </c:pt>
                <c:pt idx="85">
                  <c:v>1963.125</c:v>
                </c:pt>
                <c:pt idx="86">
                  <c:v>1963.2083</c:v>
                </c:pt>
                <c:pt idx="87">
                  <c:v>1963.2917</c:v>
                </c:pt>
                <c:pt idx="88">
                  <c:v>1963.375</c:v>
                </c:pt>
                <c:pt idx="89">
                  <c:v>1963.4583</c:v>
                </c:pt>
                <c:pt idx="90">
                  <c:v>1963.5417</c:v>
                </c:pt>
                <c:pt idx="91">
                  <c:v>1963.625</c:v>
                </c:pt>
                <c:pt idx="92">
                  <c:v>1963.7083</c:v>
                </c:pt>
                <c:pt idx="93">
                  <c:v>1963.7917</c:v>
                </c:pt>
                <c:pt idx="94">
                  <c:v>1963.875</c:v>
                </c:pt>
                <c:pt idx="95">
                  <c:v>1963.9583</c:v>
                </c:pt>
                <c:pt idx="96">
                  <c:v>1964.0417</c:v>
                </c:pt>
                <c:pt idx="97">
                  <c:v>1964.125</c:v>
                </c:pt>
                <c:pt idx="98">
                  <c:v>1964.2083</c:v>
                </c:pt>
                <c:pt idx="99">
                  <c:v>1964.2917</c:v>
                </c:pt>
                <c:pt idx="100">
                  <c:v>1964.375</c:v>
                </c:pt>
                <c:pt idx="101">
                  <c:v>1964.4583</c:v>
                </c:pt>
                <c:pt idx="102">
                  <c:v>1964.5417</c:v>
                </c:pt>
                <c:pt idx="103">
                  <c:v>1964.625</c:v>
                </c:pt>
                <c:pt idx="104">
                  <c:v>1964.7083</c:v>
                </c:pt>
                <c:pt idx="105">
                  <c:v>1964.7917</c:v>
                </c:pt>
                <c:pt idx="106">
                  <c:v>1964.875</c:v>
                </c:pt>
                <c:pt idx="107">
                  <c:v>1964.9583</c:v>
                </c:pt>
                <c:pt idx="108">
                  <c:v>1965.0417</c:v>
                </c:pt>
                <c:pt idx="109">
                  <c:v>1965.125</c:v>
                </c:pt>
                <c:pt idx="110">
                  <c:v>1965.2083</c:v>
                </c:pt>
                <c:pt idx="111">
                  <c:v>1965.2917</c:v>
                </c:pt>
                <c:pt idx="112">
                  <c:v>1965.375</c:v>
                </c:pt>
                <c:pt idx="113">
                  <c:v>1965.4583</c:v>
                </c:pt>
                <c:pt idx="114">
                  <c:v>1965.5417</c:v>
                </c:pt>
                <c:pt idx="115">
                  <c:v>1965.625</c:v>
                </c:pt>
                <c:pt idx="116">
                  <c:v>1965.7083</c:v>
                </c:pt>
                <c:pt idx="117">
                  <c:v>1965.7917</c:v>
                </c:pt>
                <c:pt idx="118">
                  <c:v>1965.875</c:v>
                </c:pt>
                <c:pt idx="119">
                  <c:v>1965.9583</c:v>
                </c:pt>
                <c:pt idx="120">
                  <c:v>1966.0417</c:v>
                </c:pt>
                <c:pt idx="121">
                  <c:v>1966.125</c:v>
                </c:pt>
                <c:pt idx="122">
                  <c:v>1966.2083</c:v>
                </c:pt>
                <c:pt idx="123">
                  <c:v>1966.2917</c:v>
                </c:pt>
                <c:pt idx="124">
                  <c:v>1966.375</c:v>
                </c:pt>
                <c:pt idx="125">
                  <c:v>1966.4583</c:v>
                </c:pt>
                <c:pt idx="126">
                  <c:v>1966.5417</c:v>
                </c:pt>
                <c:pt idx="127">
                  <c:v>1966.625</c:v>
                </c:pt>
                <c:pt idx="128">
                  <c:v>1966.7083</c:v>
                </c:pt>
                <c:pt idx="129">
                  <c:v>1966.7917</c:v>
                </c:pt>
                <c:pt idx="130">
                  <c:v>1966.875</c:v>
                </c:pt>
                <c:pt idx="131">
                  <c:v>1966.9583</c:v>
                </c:pt>
                <c:pt idx="132">
                  <c:v>1967.0417</c:v>
                </c:pt>
                <c:pt idx="133">
                  <c:v>1967.125</c:v>
                </c:pt>
                <c:pt idx="134">
                  <c:v>1967.2083</c:v>
                </c:pt>
                <c:pt idx="135">
                  <c:v>1967.2917</c:v>
                </c:pt>
                <c:pt idx="136">
                  <c:v>1967.375</c:v>
                </c:pt>
                <c:pt idx="137">
                  <c:v>1967.4583</c:v>
                </c:pt>
                <c:pt idx="138">
                  <c:v>1967.5417</c:v>
                </c:pt>
                <c:pt idx="139">
                  <c:v>1967.625</c:v>
                </c:pt>
                <c:pt idx="140">
                  <c:v>1967.7083</c:v>
                </c:pt>
                <c:pt idx="141">
                  <c:v>1967.7917</c:v>
                </c:pt>
                <c:pt idx="142">
                  <c:v>1967.875</c:v>
                </c:pt>
                <c:pt idx="143">
                  <c:v>1967.9583</c:v>
                </c:pt>
                <c:pt idx="144">
                  <c:v>1968.0417</c:v>
                </c:pt>
                <c:pt idx="145">
                  <c:v>1968.125</c:v>
                </c:pt>
                <c:pt idx="146">
                  <c:v>1968.2083</c:v>
                </c:pt>
                <c:pt idx="147">
                  <c:v>1968.2917</c:v>
                </c:pt>
                <c:pt idx="148">
                  <c:v>1968.375</c:v>
                </c:pt>
                <c:pt idx="149">
                  <c:v>1968.4583</c:v>
                </c:pt>
                <c:pt idx="150">
                  <c:v>1968.5417</c:v>
                </c:pt>
                <c:pt idx="151">
                  <c:v>1968.625</c:v>
                </c:pt>
                <c:pt idx="152">
                  <c:v>1968.7083</c:v>
                </c:pt>
                <c:pt idx="153">
                  <c:v>1968.7917</c:v>
                </c:pt>
                <c:pt idx="154">
                  <c:v>1968.875</c:v>
                </c:pt>
                <c:pt idx="155">
                  <c:v>1968.9583</c:v>
                </c:pt>
                <c:pt idx="156">
                  <c:v>1969.0417</c:v>
                </c:pt>
                <c:pt idx="157">
                  <c:v>1969.125</c:v>
                </c:pt>
                <c:pt idx="158">
                  <c:v>1969.2083</c:v>
                </c:pt>
                <c:pt idx="159">
                  <c:v>1969.2917</c:v>
                </c:pt>
                <c:pt idx="160">
                  <c:v>1969.375</c:v>
                </c:pt>
                <c:pt idx="161">
                  <c:v>1969.4583</c:v>
                </c:pt>
                <c:pt idx="162">
                  <c:v>1969.5417</c:v>
                </c:pt>
                <c:pt idx="163">
                  <c:v>1969.625</c:v>
                </c:pt>
                <c:pt idx="164">
                  <c:v>1969.7083</c:v>
                </c:pt>
                <c:pt idx="165">
                  <c:v>1969.7917</c:v>
                </c:pt>
                <c:pt idx="166">
                  <c:v>1969.875</c:v>
                </c:pt>
                <c:pt idx="167">
                  <c:v>1969.9583</c:v>
                </c:pt>
                <c:pt idx="168">
                  <c:v>1970.0417</c:v>
                </c:pt>
                <c:pt idx="169">
                  <c:v>1970.125</c:v>
                </c:pt>
                <c:pt idx="170">
                  <c:v>1970.2083</c:v>
                </c:pt>
                <c:pt idx="171">
                  <c:v>1970.2917</c:v>
                </c:pt>
                <c:pt idx="172">
                  <c:v>1970.375</c:v>
                </c:pt>
                <c:pt idx="173">
                  <c:v>1970.4583</c:v>
                </c:pt>
                <c:pt idx="174">
                  <c:v>1970.5417</c:v>
                </c:pt>
                <c:pt idx="175">
                  <c:v>1970.625</c:v>
                </c:pt>
                <c:pt idx="176">
                  <c:v>1970.7083</c:v>
                </c:pt>
                <c:pt idx="177">
                  <c:v>1970.7917</c:v>
                </c:pt>
                <c:pt idx="178">
                  <c:v>1970.875</c:v>
                </c:pt>
                <c:pt idx="179">
                  <c:v>1970.9583</c:v>
                </c:pt>
                <c:pt idx="180">
                  <c:v>1971.0417</c:v>
                </c:pt>
                <c:pt idx="181">
                  <c:v>1971.125</c:v>
                </c:pt>
                <c:pt idx="182">
                  <c:v>1971.2083</c:v>
                </c:pt>
                <c:pt idx="183">
                  <c:v>1971.2917</c:v>
                </c:pt>
                <c:pt idx="184">
                  <c:v>1971.375</c:v>
                </c:pt>
                <c:pt idx="185">
                  <c:v>1971.4583</c:v>
                </c:pt>
                <c:pt idx="186">
                  <c:v>1971.5417</c:v>
                </c:pt>
                <c:pt idx="187">
                  <c:v>1971.625</c:v>
                </c:pt>
                <c:pt idx="188">
                  <c:v>1971.7083</c:v>
                </c:pt>
                <c:pt idx="189">
                  <c:v>1971.7917</c:v>
                </c:pt>
                <c:pt idx="190">
                  <c:v>1971.875</c:v>
                </c:pt>
                <c:pt idx="191">
                  <c:v>1971.9583</c:v>
                </c:pt>
                <c:pt idx="192">
                  <c:v>1972.0417</c:v>
                </c:pt>
                <c:pt idx="193">
                  <c:v>1972.125</c:v>
                </c:pt>
                <c:pt idx="194">
                  <c:v>1972.2083</c:v>
                </c:pt>
                <c:pt idx="195">
                  <c:v>1972.2917</c:v>
                </c:pt>
                <c:pt idx="196">
                  <c:v>1972.375</c:v>
                </c:pt>
                <c:pt idx="197">
                  <c:v>1972.4583</c:v>
                </c:pt>
                <c:pt idx="198">
                  <c:v>1972.5417</c:v>
                </c:pt>
                <c:pt idx="199">
                  <c:v>1972.625</c:v>
                </c:pt>
                <c:pt idx="200">
                  <c:v>1972.7083</c:v>
                </c:pt>
                <c:pt idx="201">
                  <c:v>1972.7917</c:v>
                </c:pt>
                <c:pt idx="202">
                  <c:v>1972.875</c:v>
                </c:pt>
                <c:pt idx="203">
                  <c:v>1972.9583</c:v>
                </c:pt>
                <c:pt idx="204">
                  <c:v>1973.0417</c:v>
                </c:pt>
                <c:pt idx="205">
                  <c:v>1973.125</c:v>
                </c:pt>
                <c:pt idx="206">
                  <c:v>1973.2083</c:v>
                </c:pt>
                <c:pt idx="207">
                  <c:v>1973.2917</c:v>
                </c:pt>
                <c:pt idx="208">
                  <c:v>1973.375</c:v>
                </c:pt>
                <c:pt idx="209">
                  <c:v>1973.4583</c:v>
                </c:pt>
                <c:pt idx="210">
                  <c:v>1973.5417</c:v>
                </c:pt>
                <c:pt idx="211">
                  <c:v>1973.625</c:v>
                </c:pt>
                <c:pt idx="212">
                  <c:v>1973.7083</c:v>
                </c:pt>
                <c:pt idx="213">
                  <c:v>1973.7917</c:v>
                </c:pt>
                <c:pt idx="214">
                  <c:v>1973.875</c:v>
                </c:pt>
                <c:pt idx="215">
                  <c:v>1973.9583</c:v>
                </c:pt>
                <c:pt idx="216">
                  <c:v>1974.0417</c:v>
                </c:pt>
                <c:pt idx="217">
                  <c:v>1974.125</c:v>
                </c:pt>
                <c:pt idx="218">
                  <c:v>1974.2083</c:v>
                </c:pt>
                <c:pt idx="219">
                  <c:v>1974.2917</c:v>
                </c:pt>
                <c:pt idx="220">
                  <c:v>1974.375</c:v>
                </c:pt>
                <c:pt idx="221">
                  <c:v>1974.4583</c:v>
                </c:pt>
                <c:pt idx="222">
                  <c:v>1974.5417</c:v>
                </c:pt>
                <c:pt idx="223">
                  <c:v>1974.625</c:v>
                </c:pt>
                <c:pt idx="224">
                  <c:v>1974.7083</c:v>
                </c:pt>
                <c:pt idx="225">
                  <c:v>1974.7917</c:v>
                </c:pt>
                <c:pt idx="226">
                  <c:v>1974.875</c:v>
                </c:pt>
                <c:pt idx="227">
                  <c:v>1974.9583</c:v>
                </c:pt>
                <c:pt idx="228">
                  <c:v>1975.0417</c:v>
                </c:pt>
                <c:pt idx="229">
                  <c:v>1975.125</c:v>
                </c:pt>
                <c:pt idx="230">
                  <c:v>1975.2083</c:v>
                </c:pt>
                <c:pt idx="231">
                  <c:v>1975.2917</c:v>
                </c:pt>
                <c:pt idx="232">
                  <c:v>1975.375</c:v>
                </c:pt>
                <c:pt idx="233">
                  <c:v>1975.4583</c:v>
                </c:pt>
                <c:pt idx="234">
                  <c:v>1975.5417</c:v>
                </c:pt>
                <c:pt idx="235">
                  <c:v>1975.625</c:v>
                </c:pt>
                <c:pt idx="236">
                  <c:v>1975.7083</c:v>
                </c:pt>
                <c:pt idx="237">
                  <c:v>1975.7917</c:v>
                </c:pt>
                <c:pt idx="238">
                  <c:v>1975.875</c:v>
                </c:pt>
                <c:pt idx="239">
                  <c:v>1975.9583</c:v>
                </c:pt>
                <c:pt idx="240">
                  <c:v>1976.0417</c:v>
                </c:pt>
                <c:pt idx="241">
                  <c:v>1976.125</c:v>
                </c:pt>
                <c:pt idx="242">
                  <c:v>1976.2083</c:v>
                </c:pt>
                <c:pt idx="243">
                  <c:v>1976.2917</c:v>
                </c:pt>
                <c:pt idx="244">
                  <c:v>1976.375</c:v>
                </c:pt>
                <c:pt idx="245">
                  <c:v>1976.4583</c:v>
                </c:pt>
                <c:pt idx="246">
                  <c:v>1976.5417</c:v>
                </c:pt>
                <c:pt idx="247">
                  <c:v>1976.625</c:v>
                </c:pt>
                <c:pt idx="248">
                  <c:v>1976.7083</c:v>
                </c:pt>
                <c:pt idx="249">
                  <c:v>1976.7917</c:v>
                </c:pt>
                <c:pt idx="250">
                  <c:v>1976.875</c:v>
                </c:pt>
                <c:pt idx="251">
                  <c:v>1976.9583</c:v>
                </c:pt>
                <c:pt idx="252">
                  <c:v>1977.0417</c:v>
                </c:pt>
                <c:pt idx="253">
                  <c:v>1977.125</c:v>
                </c:pt>
                <c:pt idx="254">
                  <c:v>1977.2083</c:v>
                </c:pt>
                <c:pt idx="255">
                  <c:v>1977.2917</c:v>
                </c:pt>
                <c:pt idx="256">
                  <c:v>1977.375</c:v>
                </c:pt>
                <c:pt idx="257">
                  <c:v>1977.4583</c:v>
                </c:pt>
                <c:pt idx="258">
                  <c:v>1977.5417</c:v>
                </c:pt>
                <c:pt idx="259">
                  <c:v>1977.625</c:v>
                </c:pt>
                <c:pt idx="260">
                  <c:v>1977.7083</c:v>
                </c:pt>
                <c:pt idx="261">
                  <c:v>1977.7917</c:v>
                </c:pt>
                <c:pt idx="262">
                  <c:v>1977.875</c:v>
                </c:pt>
                <c:pt idx="263">
                  <c:v>1977.9583</c:v>
                </c:pt>
                <c:pt idx="264">
                  <c:v>1978.0417</c:v>
                </c:pt>
                <c:pt idx="265">
                  <c:v>1978.125</c:v>
                </c:pt>
                <c:pt idx="266">
                  <c:v>1978.2083</c:v>
                </c:pt>
                <c:pt idx="267">
                  <c:v>1978.2917</c:v>
                </c:pt>
                <c:pt idx="268">
                  <c:v>1978.375</c:v>
                </c:pt>
                <c:pt idx="269">
                  <c:v>1978.4583</c:v>
                </c:pt>
                <c:pt idx="270">
                  <c:v>1978.5417</c:v>
                </c:pt>
                <c:pt idx="271">
                  <c:v>1978.625</c:v>
                </c:pt>
                <c:pt idx="272">
                  <c:v>1978.7083</c:v>
                </c:pt>
                <c:pt idx="273">
                  <c:v>1978.7917</c:v>
                </c:pt>
                <c:pt idx="274">
                  <c:v>1978.875</c:v>
                </c:pt>
                <c:pt idx="275">
                  <c:v>1978.9583</c:v>
                </c:pt>
                <c:pt idx="276">
                  <c:v>1979.0417</c:v>
                </c:pt>
                <c:pt idx="277">
                  <c:v>1979.125</c:v>
                </c:pt>
                <c:pt idx="278">
                  <c:v>1979.2083</c:v>
                </c:pt>
                <c:pt idx="279">
                  <c:v>1979.2917</c:v>
                </c:pt>
                <c:pt idx="280">
                  <c:v>1979.375</c:v>
                </c:pt>
                <c:pt idx="281">
                  <c:v>1979.4583</c:v>
                </c:pt>
                <c:pt idx="282">
                  <c:v>1979.5417</c:v>
                </c:pt>
                <c:pt idx="283">
                  <c:v>1979.625</c:v>
                </c:pt>
                <c:pt idx="284">
                  <c:v>1979.7083</c:v>
                </c:pt>
                <c:pt idx="285">
                  <c:v>1979.7917</c:v>
                </c:pt>
                <c:pt idx="286">
                  <c:v>1979.875</c:v>
                </c:pt>
                <c:pt idx="287">
                  <c:v>1979.9583</c:v>
                </c:pt>
                <c:pt idx="288">
                  <c:v>1980.0417</c:v>
                </c:pt>
                <c:pt idx="289">
                  <c:v>1980.125</c:v>
                </c:pt>
                <c:pt idx="290">
                  <c:v>1980.2083</c:v>
                </c:pt>
                <c:pt idx="291">
                  <c:v>1980.2917</c:v>
                </c:pt>
                <c:pt idx="292">
                  <c:v>1980.375</c:v>
                </c:pt>
                <c:pt idx="293">
                  <c:v>1980.4583</c:v>
                </c:pt>
                <c:pt idx="294">
                  <c:v>1980.5417</c:v>
                </c:pt>
                <c:pt idx="295">
                  <c:v>1980.625</c:v>
                </c:pt>
                <c:pt idx="296">
                  <c:v>1980.7083</c:v>
                </c:pt>
                <c:pt idx="297">
                  <c:v>1980.7917</c:v>
                </c:pt>
                <c:pt idx="298">
                  <c:v>1980.875</c:v>
                </c:pt>
                <c:pt idx="299">
                  <c:v>1980.9583</c:v>
                </c:pt>
                <c:pt idx="300">
                  <c:v>1981.0417</c:v>
                </c:pt>
                <c:pt idx="301">
                  <c:v>1981.125</c:v>
                </c:pt>
                <c:pt idx="302">
                  <c:v>1981.2083</c:v>
                </c:pt>
                <c:pt idx="303">
                  <c:v>1981.2917</c:v>
                </c:pt>
                <c:pt idx="304">
                  <c:v>1981.375</c:v>
                </c:pt>
                <c:pt idx="305">
                  <c:v>1981.4583</c:v>
                </c:pt>
                <c:pt idx="306">
                  <c:v>1981.5417</c:v>
                </c:pt>
                <c:pt idx="307">
                  <c:v>1981.625</c:v>
                </c:pt>
                <c:pt idx="308">
                  <c:v>1981.7083</c:v>
                </c:pt>
                <c:pt idx="309">
                  <c:v>1981.7917</c:v>
                </c:pt>
                <c:pt idx="310">
                  <c:v>1981.875</c:v>
                </c:pt>
                <c:pt idx="311">
                  <c:v>1981.9583</c:v>
                </c:pt>
                <c:pt idx="312">
                  <c:v>1982.0417</c:v>
                </c:pt>
                <c:pt idx="313">
                  <c:v>1982.125</c:v>
                </c:pt>
                <c:pt idx="314">
                  <c:v>1982.2083</c:v>
                </c:pt>
                <c:pt idx="315">
                  <c:v>1982.2917</c:v>
                </c:pt>
                <c:pt idx="316">
                  <c:v>1982.375</c:v>
                </c:pt>
                <c:pt idx="317">
                  <c:v>1982.4583</c:v>
                </c:pt>
                <c:pt idx="318">
                  <c:v>1982.5417</c:v>
                </c:pt>
                <c:pt idx="319">
                  <c:v>1982.625</c:v>
                </c:pt>
                <c:pt idx="320">
                  <c:v>1982.7083</c:v>
                </c:pt>
                <c:pt idx="321">
                  <c:v>1982.7917</c:v>
                </c:pt>
                <c:pt idx="322">
                  <c:v>1982.875</c:v>
                </c:pt>
                <c:pt idx="323">
                  <c:v>1982.9583</c:v>
                </c:pt>
                <c:pt idx="324">
                  <c:v>1983.0417</c:v>
                </c:pt>
                <c:pt idx="325">
                  <c:v>1983.125</c:v>
                </c:pt>
                <c:pt idx="326">
                  <c:v>1983.2083</c:v>
                </c:pt>
                <c:pt idx="327">
                  <c:v>1983.2917</c:v>
                </c:pt>
                <c:pt idx="328">
                  <c:v>1983.375</c:v>
                </c:pt>
                <c:pt idx="329">
                  <c:v>1983.4583</c:v>
                </c:pt>
                <c:pt idx="330">
                  <c:v>1983.5417</c:v>
                </c:pt>
                <c:pt idx="331">
                  <c:v>1983.625</c:v>
                </c:pt>
                <c:pt idx="332">
                  <c:v>1983.7083</c:v>
                </c:pt>
                <c:pt idx="333">
                  <c:v>1983.7917</c:v>
                </c:pt>
                <c:pt idx="334">
                  <c:v>1983.875</c:v>
                </c:pt>
                <c:pt idx="335">
                  <c:v>1983.9583</c:v>
                </c:pt>
                <c:pt idx="336">
                  <c:v>1984.0417</c:v>
                </c:pt>
                <c:pt idx="337">
                  <c:v>1984.125</c:v>
                </c:pt>
                <c:pt idx="338">
                  <c:v>1984.2083</c:v>
                </c:pt>
                <c:pt idx="339">
                  <c:v>1984.2917</c:v>
                </c:pt>
                <c:pt idx="340">
                  <c:v>1984.375</c:v>
                </c:pt>
                <c:pt idx="341">
                  <c:v>1984.4583</c:v>
                </c:pt>
                <c:pt idx="342">
                  <c:v>1984.5417</c:v>
                </c:pt>
                <c:pt idx="343">
                  <c:v>1984.625</c:v>
                </c:pt>
                <c:pt idx="344">
                  <c:v>1984.7083</c:v>
                </c:pt>
                <c:pt idx="345">
                  <c:v>1984.7917</c:v>
                </c:pt>
                <c:pt idx="346">
                  <c:v>1984.875</c:v>
                </c:pt>
                <c:pt idx="347">
                  <c:v>1984.9583</c:v>
                </c:pt>
                <c:pt idx="348">
                  <c:v>1985.0417</c:v>
                </c:pt>
                <c:pt idx="349">
                  <c:v>1985.125</c:v>
                </c:pt>
                <c:pt idx="350">
                  <c:v>1985.2083</c:v>
                </c:pt>
                <c:pt idx="351">
                  <c:v>1985.2917</c:v>
                </c:pt>
                <c:pt idx="352">
                  <c:v>1985.375</c:v>
                </c:pt>
                <c:pt idx="353">
                  <c:v>1985.4583</c:v>
                </c:pt>
                <c:pt idx="354">
                  <c:v>1985.5417</c:v>
                </c:pt>
                <c:pt idx="355">
                  <c:v>1985.625</c:v>
                </c:pt>
                <c:pt idx="356">
                  <c:v>1985.7083</c:v>
                </c:pt>
                <c:pt idx="357">
                  <c:v>1985.7917</c:v>
                </c:pt>
                <c:pt idx="358">
                  <c:v>1985.875</c:v>
                </c:pt>
                <c:pt idx="359">
                  <c:v>1985.9583</c:v>
                </c:pt>
                <c:pt idx="360">
                  <c:v>1986.0417</c:v>
                </c:pt>
                <c:pt idx="361">
                  <c:v>1986.125</c:v>
                </c:pt>
                <c:pt idx="362">
                  <c:v>1986.2083</c:v>
                </c:pt>
                <c:pt idx="363">
                  <c:v>1986.2917</c:v>
                </c:pt>
                <c:pt idx="364">
                  <c:v>1986.375</c:v>
                </c:pt>
                <c:pt idx="365">
                  <c:v>1986.4583</c:v>
                </c:pt>
                <c:pt idx="366">
                  <c:v>1986.5417</c:v>
                </c:pt>
                <c:pt idx="367">
                  <c:v>1986.625</c:v>
                </c:pt>
                <c:pt idx="368">
                  <c:v>1986.7083</c:v>
                </c:pt>
                <c:pt idx="369">
                  <c:v>1986.7917</c:v>
                </c:pt>
                <c:pt idx="370">
                  <c:v>1986.875</c:v>
                </c:pt>
                <c:pt idx="371">
                  <c:v>1986.9583</c:v>
                </c:pt>
                <c:pt idx="372">
                  <c:v>1987.0417</c:v>
                </c:pt>
                <c:pt idx="373">
                  <c:v>1987.125</c:v>
                </c:pt>
                <c:pt idx="374">
                  <c:v>1987.2083</c:v>
                </c:pt>
                <c:pt idx="375">
                  <c:v>1987.2917</c:v>
                </c:pt>
                <c:pt idx="376">
                  <c:v>1987.375</c:v>
                </c:pt>
                <c:pt idx="377">
                  <c:v>1987.4583</c:v>
                </c:pt>
                <c:pt idx="378">
                  <c:v>1987.5417</c:v>
                </c:pt>
                <c:pt idx="379">
                  <c:v>1987.625</c:v>
                </c:pt>
                <c:pt idx="380">
                  <c:v>1987.7083</c:v>
                </c:pt>
                <c:pt idx="381">
                  <c:v>1987.7917</c:v>
                </c:pt>
                <c:pt idx="382">
                  <c:v>1987.875</c:v>
                </c:pt>
                <c:pt idx="383">
                  <c:v>1987.9583</c:v>
                </c:pt>
                <c:pt idx="384">
                  <c:v>1988.0417</c:v>
                </c:pt>
                <c:pt idx="385">
                  <c:v>1988.125</c:v>
                </c:pt>
                <c:pt idx="386">
                  <c:v>1988.2083</c:v>
                </c:pt>
                <c:pt idx="387">
                  <c:v>1988.2917</c:v>
                </c:pt>
                <c:pt idx="388">
                  <c:v>1988.375</c:v>
                </c:pt>
                <c:pt idx="389">
                  <c:v>1988.4583</c:v>
                </c:pt>
                <c:pt idx="390">
                  <c:v>1988.5417</c:v>
                </c:pt>
                <c:pt idx="391">
                  <c:v>1988.625</c:v>
                </c:pt>
                <c:pt idx="392">
                  <c:v>1988.7083</c:v>
                </c:pt>
                <c:pt idx="393">
                  <c:v>1988.7917</c:v>
                </c:pt>
                <c:pt idx="394">
                  <c:v>1988.875</c:v>
                </c:pt>
                <c:pt idx="395">
                  <c:v>1988.9583</c:v>
                </c:pt>
                <c:pt idx="396">
                  <c:v>1989.0417</c:v>
                </c:pt>
                <c:pt idx="397">
                  <c:v>1989.125</c:v>
                </c:pt>
                <c:pt idx="398">
                  <c:v>1989.2083</c:v>
                </c:pt>
                <c:pt idx="399">
                  <c:v>1989.2917</c:v>
                </c:pt>
                <c:pt idx="400">
                  <c:v>1989.375</c:v>
                </c:pt>
                <c:pt idx="401">
                  <c:v>1989.4583</c:v>
                </c:pt>
                <c:pt idx="402">
                  <c:v>1989.5417</c:v>
                </c:pt>
                <c:pt idx="403">
                  <c:v>1989.625</c:v>
                </c:pt>
                <c:pt idx="404">
                  <c:v>1989.7083</c:v>
                </c:pt>
                <c:pt idx="405">
                  <c:v>1989.7917</c:v>
                </c:pt>
                <c:pt idx="406">
                  <c:v>1989.875</c:v>
                </c:pt>
                <c:pt idx="407">
                  <c:v>1989.9583</c:v>
                </c:pt>
                <c:pt idx="408">
                  <c:v>1990.0417</c:v>
                </c:pt>
                <c:pt idx="409">
                  <c:v>1990.125</c:v>
                </c:pt>
                <c:pt idx="410">
                  <c:v>1990.2083</c:v>
                </c:pt>
                <c:pt idx="411">
                  <c:v>1990.2917</c:v>
                </c:pt>
                <c:pt idx="412">
                  <c:v>1990.375</c:v>
                </c:pt>
                <c:pt idx="413">
                  <c:v>1990.4583</c:v>
                </c:pt>
                <c:pt idx="414">
                  <c:v>1990.5417</c:v>
                </c:pt>
                <c:pt idx="415">
                  <c:v>1990.625</c:v>
                </c:pt>
                <c:pt idx="416">
                  <c:v>1990.7083</c:v>
                </c:pt>
                <c:pt idx="417">
                  <c:v>1990.7917</c:v>
                </c:pt>
                <c:pt idx="418">
                  <c:v>1990.875</c:v>
                </c:pt>
                <c:pt idx="419">
                  <c:v>1990.9583</c:v>
                </c:pt>
                <c:pt idx="420">
                  <c:v>1991.0417</c:v>
                </c:pt>
                <c:pt idx="421">
                  <c:v>1991.125</c:v>
                </c:pt>
                <c:pt idx="422">
                  <c:v>1991.2083</c:v>
                </c:pt>
                <c:pt idx="423">
                  <c:v>1991.2917</c:v>
                </c:pt>
                <c:pt idx="424">
                  <c:v>1991.375</c:v>
                </c:pt>
                <c:pt idx="425">
                  <c:v>1991.4583</c:v>
                </c:pt>
                <c:pt idx="426">
                  <c:v>1991.5417</c:v>
                </c:pt>
                <c:pt idx="427">
                  <c:v>1991.625</c:v>
                </c:pt>
                <c:pt idx="428">
                  <c:v>1991.7083</c:v>
                </c:pt>
                <c:pt idx="429">
                  <c:v>1991.7917</c:v>
                </c:pt>
                <c:pt idx="430">
                  <c:v>1991.875</c:v>
                </c:pt>
                <c:pt idx="431">
                  <c:v>1991.9583</c:v>
                </c:pt>
                <c:pt idx="432">
                  <c:v>1992.0417</c:v>
                </c:pt>
                <c:pt idx="433">
                  <c:v>1992.125</c:v>
                </c:pt>
                <c:pt idx="434">
                  <c:v>1992.2083</c:v>
                </c:pt>
                <c:pt idx="435">
                  <c:v>1992.2917</c:v>
                </c:pt>
                <c:pt idx="436">
                  <c:v>1992.375</c:v>
                </c:pt>
                <c:pt idx="437">
                  <c:v>1992.4583</c:v>
                </c:pt>
                <c:pt idx="438">
                  <c:v>1992.5417</c:v>
                </c:pt>
                <c:pt idx="439">
                  <c:v>1992.625</c:v>
                </c:pt>
                <c:pt idx="440">
                  <c:v>1992.7083</c:v>
                </c:pt>
                <c:pt idx="441">
                  <c:v>1992.7917</c:v>
                </c:pt>
                <c:pt idx="442">
                  <c:v>1992.875</c:v>
                </c:pt>
                <c:pt idx="443">
                  <c:v>1992.9583</c:v>
                </c:pt>
                <c:pt idx="444">
                  <c:v>1993.0417</c:v>
                </c:pt>
                <c:pt idx="445">
                  <c:v>1993.125</c:v>
                </c:pt>
                <c:pt idx="446">
                  <c:v>1993.2083</c:v>
                </c:pt>
                <c:pt idx="447">
                  <c:v>1993.2917</c:v>
                </c:pt>
                <c:pt idx="448">
                  <c:v>1993.375</c:v>
                </c:pt>
                <c:pt idx="449">
                  <c:v>1993.4583</c:v>
                </c:pt>
                <c:pt idx="450">
                  <c:v>1993.5417</c:v>
                </c:pt>
                <c:pt idx="451">
                  <c:v>1993.625</c:v>
                </c:pt>
                <c:pt idx="452">
                  <c:v>1993.7083</c:v>
                </c:pt>
                <c:pt idx="453">
                  <c:v>1993.7917</c:v>
                </c:pt>
                <c:pt idx="454">
                  <c:v>1993.875</c:v>
                </c:pt>
                <c:pt idx="455">
                  <c:v>1993.9583</c:v>
                </c:pt>
                <c:pt idx="456">
                  <c:v>1994.0417</c:v>
                </c:pt>
                <c:pt idx="457">
                  <c:v>1994.125</c:v>
                </c:pt>
                <c:pt idx="458">
                  <c:v>1994.2083</c:v>
                </c:pt>
                <c:pt idx="459">
                  <c:v>1994.2917</c:v>
                </c:pt>
                <c:pt idx="460">
                  <c:v>1994.375</c:v>
                </c:pt>
                <c:pt idx="461">
                  <c:v>1994.4583</c:v>
                </c:pt>
                <c:pt idx="462">
                  <c:v>1994.5417</c:v>
                </c:pt>
                <c:pt idx="463">
                  <c:v>1994.625</c:v>
                </c:pt>
                <c:pt idx="464">
                  <c:v>1994.7083</c:v>
                </c:pt>
                <c:pt idx="465">
                  <c:v>1994.7917</c:v>
                </c:pt>
                <c:pt idx="466">
                  <c:v>1994.875</c:v>
                </c:pt>
                <c:pt idx="467">
                  <c:v>1994.9583</c:v>
                </c:pt>
                <c:pt idx="468">
                  <c:v>1995.0417</c:v>
                </c:pt>
                <c:pt idx="469">
                  <c:v>1995.125</c:v>
                </c:pt>
                <c:pt idx="470">
                  <c:v>1995.2083</c:v>
                </c:pt>
                <c:pt idx="471">
                  <c:v>1995.2917</c:v>
                </c:pt>
                <c:pt idx="472">
                  <c:v>1995.375</c:v>
                </c:pt>
                <c:pt idx="473">
                  <c:v>1995.4583</c:v>
                </c:pt>
                <c:pt idx="474">
                  <c:v>1995.5417</c:v>
                </c:pt>
                <c:pt idx="475">
                  <c:v>1995.625</c:v>
                </c:pt>
                <c:pt idx="476">
                  <c:v>1995.7083</c:v>
                </c:pt>
                <c:pt idx="477">
                  <c:v>1995.7917</c:v>
                </c:pt>
                <c:pt idx="478">
                  <c:v>1995.875</c:v>
                </c:pt>
                <c:pt idx="479">
                  <c:v>1995.9583</c:v>
                </c:pt>
                <c:pt idx="480">
                  <c:v>1996.0417</c:v>
                </c:pt>
                <c:pt idx="481">
                  <c:v>1996.125</c:v>
                </c:pt>
                <c:pt idx="482">
                  <c:v>1996.2083</c:v>
                </c:pt>
                <c:pt idx="483">
                  <c:v>1996.2917</c:v>
                </c:pt>
                <c:pt idx="484">
                  <c:v>1996.375</c:v>
                </c:pt>
                <c:pt idx="485">
                  <c:v>1996.4583</c:v>
                </c:pt>
                <c:pt idx="486">
                  <c:v>1996.5417</c:v>
                </c:pt>
                <c:pt idx="487">
                  <c:v>1996.625</c:v>
                </c:pt>
                <c:pt idx="488">
                  <c:v>1996.7083</c:v>
                </c:pt>
                <c:pt idx="489">
                  <c:v>1996.7917</c:v>
                </c:pt>
                <c:pt idx="490">
                  <c:v>1996.875</c:v>
                </c:pt>
                <c:pt idx="491">
                  <c:v>1996.9583</c:v>
                </c:pt>
                <c:pt idx="492">
                  <c:v>1997.0417</c:v>
                </c:pt>
                <c:pt idx="493">
                  <c:v>1997.125</c:v>
                </c:pt>
                <c:pt idx="494">
                  <c:v>1997.2083</c:v>
                </c:pt>
                <c:pt idx="495">
                  <c:v>1997.2917</c:v>
                </c:pt>
                <c:pt idx="496">
                  <c:v>1997.375</c:v>
                </c:pt>
                <c:pt idx="497">
                  <c:v>1997.4583</c:v>
                </c:pt>
                <c:pt idx="498">
                  <c:v>1997.5417</c:v>
                </c:pt>
                <c:pt idx="499">
                  <c:v>1997.625</c:v>
                </c:pt>
                <c:pt idx="500">
                  <c:v>1997.7083</c:v>
                </c:pt>
                <c:pt idx="501">
                  <c:v>1997.7917</c:v>
                </c:pt>
                <c:pt idx="502">
                  <c:v>1997.875</c:v>
                </c:pt>
                <c:pt idx="503">
                  <c:v>1997.9583</c:v>
                </c:pt>
                <c:pt idx="504">
                  <c:v>1998.0417</c:v>
                </c:pt>
                <c:pt idx="505">
                  <c:v>1998.125</c:v>
                </c:pt>
                <c:pt idx="506">
                  <c:v>1998.2083</c:v>
                </c:pt>
                <c:pt idx="507">
                  <c:v>1998.2917</c:v>
                </c:pt>
                <c:pt idx="508">
                  <c:v>1998.375</c:v>
                </c:pt>
                <c:pt idx="509">
                  <c:v>1998.4583</c:v>
                </c:pt>
                <c:pt idx="510">
                  <c:v>1998.5417</c:v>
                </c:pt>
                <c:pt idx="511">
                  <c:v>1998.625</c:v>
                </c:pt>
                <c:pt idx="512">
                  <c:v>1998.7083</c:v>
                </c:pt>
                <c:pt idx="513">
                  <c:v>1998.7917</c:v>
                </c:pt>
                <c:pt idx="514">
                  <c:v>1998.875</c:v>
                </c:pt>
                <c:pt idx="515">
                  <c:v>1998.9583</c:v>
                </c:pt>
                <c:pt idx="516">
                  <c:v>1999.0417</c:v>
                </c:pt>
                <c:pt idx="517">
                  <c:v>1999.125</c:v>
                </c:pt>
                <c:pt idx="518">
                  <c:v>1999.2083</c:v>
                </c:pt>
                <c:pt idx="519">
                  <c:v>1999.2917</c:v>
                </c:pt>
                <c:pt idx="520">
                  <c:v>1999.375</c:v>
                </c:pt>
                <c:pt idx="521">
                  <c:v>1999.4583</c:v>
                </c:pt>
                <c:pt idx="522">
                  <c:v>1999.5417</c:v>
                </c:pt>
                <c:pt idx="523">
                  <c:v>1999.625</c:v>
                </c:pt>
                <c:pt idx="524">
                  <c:v>1999.7083</c:v>
                </c:pt>
                <c:pt idx="525">
                  <c:v>1999.7917</c:v>
                </c:pt>
                <c:pt idx="526">
                  <c:v>1999.875</c:v>
                </c:pt>
                <c:pt idx="527">
                  <c:v>1999.9583</c:v>
                </c:pt>
                <c:pt idx="528">
                  <c:v>2000.0417</c:v>
                </c:pt>
                <c:pt idx="529">
                  <c:v>2000.125</c:v>
                </c:pt>
                <c:pt idx="530">
                  <c:v>2000.2083</c:v>
                </c:pt>
                <c:pt idx="531">
                  <c:v>2000.2917</c:v>
                </c:pt>
                <c:pt idx="532">
                  <c:v>2000.375</c:v>
                </c:pt>
                <c:pt idx="533">
                  <c:v>2000.4583</c:v>
                </c:pt>
                <c:pt idx="534">
                  <c:v>2000.5417</c:v>
                </c:pt>
                <c:pt idx="535">
                  <c:v>2000.625</c:v>
                </c:pt>
                <c:pt idx="536">
                  <c:v>2000.7083</c:v>
                </c:pt>
                <c:pt idx="537">
                  <c:v>2000.7917</c:v>
                </c:pt>
                <c:pt idx="538">
                  <c:v>2000.875</c:v>
                </c:pt>
                <c:pt idx="539">
                  <c:v>2000.9583</c:v>
                </c:pt>
                <c:pt idx="540">
                  <c:v>2001.0417</c:v>
                </c:pt>
                <c:pt idx="541">
                  <c:v>2001.125</c:v>
                </c:pt>
                <c:pt idx="542">
                  <c:v>2001.2083</c:v>
                </c:pt>
                <c:pt idx="543">
                  <c:v>2001.2917</c:v>
                </c:pt>
                <c:pt idx="544">
                  <c:v>2001.375</c:v>
                </c:pt>
                <c:pt idx="545">
                  <c:v>2001.4583</c:v>
                </c:pt>
                <c:pt idx="546">
                  <c:v>2001.5417</c:v>
                </c:pt>
                <c:pt idx="547">
                  <c:v>2001.625</c:v>
                </c:pt>
                <c:pt idx="548">
                  <c:v>2001.7083</c:v>
                </c:pt>
                <c:pt idx="549">
                  <c:v>2001.7917</c:v>
                </c:pt>
                <c:pt idx="550">
                  <c:v>2001.875</c:v>
                </c:pt>
                <c:pt idx="551">
                  <c:v>2001.9583</c:v>
                </c:pt>
                <c:pt idx="552">
                  <c:v>2002.0417</c:v>
                </c:pt>
                <c:pt idx="553">
                  <c:v>2002.125</c:v>
                </c:pt>
                <c:pt idx="554">
                  <c:v>2002.2083</c:v>
                </c:pt>
                <c:pt idx="555">
                  <c:v>2002.2917</c:v>
                </c:pt>
                <c:pt idx="556">
                  <c:v>2002.375</c:v>
                </c:pt>
                <c:pt idx="557">
                  <c:v>2002.4583</c:v>
                </c:pt>
                <c:pt idx="558">
                  <c:v>2002.5417</c:v>
                </c:pt>
                <c:pt idx="559">
                  <c:v>2002.625</c:v>
                </c:pt>
                <c:pt idx="560">
                  <c:v>2002.7083</c:v>
                </c:pt>
                <c:pt idx="561">
                  <c:v>2002.7917</c:v>
                </c:pt>
                <c:pt idx="562">
                  <c:v>2002.875</c:v>
                </c:pt>
                <c:pt idx="563">
                  <c:v>2002.9583</c:v>
                </c:pt>
                <c:pt idx="564">
                  <c:v>2003.0417</c:v>
                </c:pt>
                <c:pt idx="565">
                  <c:v>2003.125</c:v>
                </c:pt>
                <c:pt idx="566">
                  <c:v>2003.2083</c:v>
                </c:pt>
                <c:pt idx="567">
                  <c:v>2003.2917</c:v>
                </c:pt>
                <c:pt idx="568">
                  <c:v>2003.375</c:v>
                </c:pt>
                <c:pt idx="569">
                  <c:v>2003.4583</c:v>
                </c:pt>
                <c:pt idx="570">
                  <c:v>2003.5417</c:v>
                </c:pt>
                <c:pt idx="571">
                  <c:v>2003.625</c:v>
                </c:pt>
                <c:pt idx="572">
                  <c:v>2003.7083</c:v>
                </c:pt>
                <c:pt idx="573">
                  <c:v>2003.7917</c:v>
                </c:pt>
                <c:pt idx="574">
                  <c:v>2003.875</c:v>
                </c:pt>
                <c:pt idx="575">
                  <c:v>2003.9583</c:v>
                </c:pt>
                <c:pt idx="576">
                  <c:v>2004.0417</c:v>
                </c:pt>
                <c:pt idx="577">
                  <c:v>2004.125</c:v>
                </c:pt>
                <c:pt idx="578">
                  <c:v>2004.2083</c:v>
                </c:pt>
                <c:pt idx="579">
                  <c:v>2004.2917</c:v>
                </c:pt>
                <c:pt idx="580">
                  <c:v>2004.375</c:v>
                </c:pt>
                <c:pt idx="581">
                  <c:v>2004.4583</c:v>
                </c:pt>
                <c:pt idx="582">
                  <c:v>2004.5417</c:v>
                </c:pt>
                <c:pt idx="583">
                  <c:v>2004.625</c:v>
                </c:pt>
                <c:pt idx="584">
                  <c:v>2004.7083</c:v>
                </c:pt>
                <c:pt idx="585">
                  <c:v>2004.7917</c:v>
                </c:pt>
                <c:pt idx="586">
                  <c:v>2004.875</c:v>
                </c:pt>
                <c:pt idx="587">
                  <c:v>2004.9583</c:v>
                </c:pt>
                <c:pt idx="588">
                  <c:v>2005.0417</c:v>
                </c:pt>
                <c:pt idx="589">
                  <c:v>2005.125</c:v>
                </c:pt>
                <c:pt idx="590">
                  <c:v>2005.2083</c:v>
                </c:pt>
                <c:pt idx="591">
                  <c:v>2005.2917</c:v>
                </c:pt>
                <c:pt idx="592">
                  <c:v>2005.375</c:v>
                </c:pt>
                <c:pt idx="593">
                  <c:v>2005.4583</c:v>
                </c:pt>
                <c:pt idx="594">
                  <c:v>2005.5417</c:v>
                </c:pt>
                <c:pt idx="595">
                  <c:v>2005.625</c:v>
                </c:pt>
                <c:pt idx="596">
                  <c:v>2005.7083</c:v>
                </c:pt>
                <c:pt idx="597">
                  <c:v>2005.7917</c:v>
                </c:pt>
                <c:pt idx="598">
                  <c:v>2005.875</c:v>
                </c:pt>
                <c:pt idx="599">
                  <c:v>2005.9583</c:v>
                </c:pt>
                <c:pt idx="600">
                  <c:v>2006.0417</c:v>
                </c:pt>
                <c:pt idx="601">
                  <c:v>2006.125</c:v>
                </c:pt>
                <c:pt idx="602">
                  <c:v>2006.2083</c:v>
                </c:pt>
                <c:pt idx="603">
                  <c:v>2006.2917</c:v>
                </c:pt>
                <c:pt idx="604">
                  <c:v>2006.375</c:v>
                </c:pt>
                <c:pt idx="605">
                  <c:v>2006.4583</c:v>
                </c:pt>
                <c:pt idx="606">
                  <c:v>2006.5417</c:v>
                </c:pt>
                <c:pt idx="607">
                  <c:v>2006.625</c:v>
                </c:pt>
                <c:pt idx="608">
                  <c:v>2006.7083</c:v>
                </c:pt>
                <c:pt idx="609">
                  <c:v>2006.7917</c:v>
                </c:pt>
                <c:pt idx="610">
                  <c:v>2006.875</c:v>
                </c:pt>
                <c:pt idx="611">
                  <c:v>2006.9583</c:v>
                </c:pt>
                <c:pt idx="612">
                  <c:v>2007.0417</c:v>
                </c:pt>
                <c:pt idx="613">
                  <c:v>2007.125</c:v>
                </c:pt>
                <c:pt idx="614">
                  <c:v>2007.2083</c:v>
                </c:pt>
                <c:pt idx="615">
                  <c:v>2007.2917</c:v>
                </c:pt>
                <c:pt idx="616">
                  <c:v>2007.375</c:v>
                </c:pt>
                <c:pt idx="617">
                  <c:v>2007.4583</c:v>
                </c:pt>
                <c:pt idx="618">
                  <c:v>2007.5417</c:v>
                </c:pt>
                <c:pt idx="619">
                  <c:v>2007.625</c:v>
                </c:pt>
                <c:pt idx="620">
                  <c:v>2007.7083</c:v>
                </c:pt>
                <c:pt idx="621">
                  <c:v>2007.7917</c:v>
                </c:pt>
                <c:pt idx="622">
                  <c:v>2007.875</c:v>
                </c:pt>
                <c:pt idx="623">
                  <c:v>2007.9583</c:v>
                </c:pt>
                <c:pt idx="624">
                  <c:v>2008.0417</c:v>
                </c:pt>
                <c:pt idx="625">
                  <c:v>2008.125</c:v>
                </c:pt>
                <c:pt idx="626">
                  <c:v>2008.2083</c:v>
                </c:pt>
                <c:pt idx="627">
                  <c:v>2008.2917</c:v>
                </c:pt>
                <c:pt idx="628">
                  <c:v>2008.375</c:v>
                </c:pt>
                <c:pt idx="629">
                  <c:v>2008.4583</c:v>
                </c:pt>
                <c:pt idx="630">
                  <c:v>2008.5417</c:v>
                </c:pt>
                <c:pt idx="631">
                  <c:v>2008.625</c:v>
                </c:pt>
                <c:pt idx="632">
                  <c:v>2008.7083</c:v>
                </c:pt>
                <c:pt idx="633">
                  <c:v>2008.7917</c:v>
                </c:pt>
                <c:pt idx="634">
                  <c:v>2008.875</c:v>
                </c:pt>
                <c:pt idx="635">
                  <c:v>2008.9583</c:v>
                </c:pt>
                <c:pt idx="636">
                  <c:v>2009.0417</c:v>
                </c:pt>
                <c:pt idx="637">
                  <c:v>2009.125</c:v>
                </c:pt>
                <c:pt idx="638">
                  <c:v>2009.2083</c:v>
                </c:pt>
                <c:pt idx="639">
                  <c:v>2009.2917</c:v>
                </c:pt>
                <c:pt idx="640">
                  <c:v>2009.375</c:v>
                </c:pt>
                <c:pt idx="641">
                  <c:v>2009.4583</c:v>
                </c:pt>
                <c:pt idx="642">
                  <c:v>2009.5417</c:v>
                </c:pt>
                <c:pt idx="643">
                  <c:v>2009.625</c:v>
                </c:pt>
                <c:pt idx="644">
                  <c:v>2009.7083</c:v>
                </c:pt>
                <c:pt idx="645">
                  <c:v>2009.7917</c:v>
                </c:pt>
                <c:pt idx="646">
                  <c:v>2009.875</c:v>
                </c:pt>
                <c:pt idx="647">
                  <c:v>2009.9583</c:v>
                </c:pt>
                <c:pt idx="648">
                  <c:v>2010.0417</c:v>
                </c:pt>
                <c:pt idx="649">
                  <c:v>2010.125</c:v>
                </c:pt>
                <c:pt idx="650">
                  <c:v>2010.2083</c:v>
                </c:pt>
                <c:pt idx="651">
                  <c:v>2010.2917</c:v>
                </c:pt>
                <c:pt idx="652">
                  <c:v>2010.375</c:v>
                </c:pt>
                <c:pt idx="653">
                  <c:v>2010.4583</c:v>
                </c:pt>
                <c:pt idx="654">
                  <c:v>2010.5417</c:v>
                </c:pt>
                <c:pt idx="655">
                  <c:v>2010.625</c:v>
                </c:pt>
                <c:pt idx="656">
                  <c:v>2010.7083</c:v>
                </c:pt>
                <c:pt idx="657">
                  <c:v>2010.7917</c:v>
                </c:pt>
                <c:pt idx="658">
                  <c:v>2010.875</c:v>
                </c:pt>
                <c:pt idx="659">
                  <c:v>2010.9583</c:v>
                </c:pt>
                <c:pt idx="660">
                  <c:v>2011.0417</c:v>
                </c:pt>
                <c:pt idx="661">
                  <c:v>2011.125</c:v>
                </c:pt>
                <c:pt idx="662">
                  <c:v>2011.2083</c:v>
                </c:pt>
                <c:pt idx="663">
                  <c:v>2011.2917</c:v>
                </c:pt>
                <c:pt idx="664">
                  <c:v>2011.375</c:v>
                </c:pt>
                <c:pt idx="665">
                  <c:v>2011.4583</c:v>
                </c:pt>
                <c:pt idx="666">
                  <c:v>2011.5417</c:v>
                </c:pt>
                <c:pt idx="667">
                  <c:v>2011.625</c:v>
                </c:pt>
                <c:pt idx="668">
                  <c:v>2011.7083</c:v>
                </c:pt>
                <c:pt idx="669">
                  <c:v>2011.7917</c:v>
                </c:pt>
                <c:pt idx="670">
                  <c:v>2011.875</c:v>
                </c:pt>
                <c:pt idx="671">
                  <c:v>2011.9583</c:v>
                </c:pt>
                <c:pt idx="672">
                  <c:v>2012.0417</c:v>
                </c:pt>
                <c:pt idx="673">
                  <c:v>2012.125</c:v>
                </c:pt>
                <c:pt idx="674">
                  <c:v>2012.2083</c:v>
                </c:pt>
                <c:pt idx="675">
                  <c:v>2012.2917</c:v>
                </c:pt>
                <c:pt idx="676">
                  <c:v>2012.375</c:v>
                </c:pt>
                <c:pt idx="677">
                  <c:v>2012.4583</c:v>
                </c:pt>
                <c:pt idx="678">
                  <c:v>2012.5417</c:v>
                </c:pt>
                <c:pt idx="679">
                  <c:v>2012.625</c:v>
                </c:pt>
                <c:pt idx="680">
                  <c:v>2012.7083</c:v>
                </c:pt>
                <c:pt idx="681">
                  <c:v>2012.7917</c:v>
                </c:pt>
                <c:pt idx="682">
                  <c:v>2012.875</c:v>
                </c:pt>
                <c:pt idx="683">
                  <c:v>2012.9583</c:v>
                </c:pt>
                <c:pt idx="684">
                  <c:v>2013.0417</c:v>
                </c:pt>
                <c:pt idx="685">
                  <c:v>2013.125</c:v>
                </c:pt>
                <c:pt idx="686">
                  <c:v>2013.2083</c:v>
                </c:pt>
                <c:pt idx="687">
                  <c:v>2013.2917</c:v>
                </c:pt>
                <c:pt idx="688">
                  <c:v>2013.375</c:v>
                </c:pt>
                <c:pt idx="689">
                  <c:v>2013.4583</c:v>
                </c:pt>
                <c:pt idx="690">
                  <c:v>2013.5417</c:v>
                </c:pt>
                <c:pt idx="691">
                  <c:v>2013.625</c:v>
                </c:pt>
                <c:pt idx="692">
                  <c:v>2013.7083</c:v>
                </c:pt>
                <c:pt idx="693">
                  <c:v>2013.7917</c:v>
                </c:pt>
                <c:pt idx="694">
                  <c:v>2013.875</c:v>
                </c:pt>
                <c:pt idx="695">
                  <c:v>2013.9583</c:v>
                </c:pt>
                <c:pt idx="696">
                  <c:v>2014.0417</c:v>
                </c:pt>
                <c:pt idx="697">
                  <c:v>2014.125</c:v>
                </c:pt>
                <c:pt idx="698">
                  <c:v>2014.2083</c:v>
                </c:pt>
                <c:pt idx="699">
                  <c:v>2014.2917</c:v>
                </c:pt>
                <c:pt idx="700">
                  <c:v>2014.375</c:v>
                </c:pt>
                <c:pt idx="701">
                  <c:v>2014.4583</c:v>
                </c:pt>
                <c:pt idx="702">
                  <c:v>2014.5417</c:v>
                </c:pt>
                <c:pt idx="703">
                  <c:v>2014.625</c:v>
                </c:pt>
                <c:pt idx="704">
                  <c:v>2014.7083</c:v>
                </c:pt>
                <c:pt idx="705">
                  <c:v>2014.7917</c:v>
                </c:pt>
                <c:pt idx="706">
                  <c:v>2014.875</c:v>
                </c:pt>
                <c:pt idx="707">
                  <c:v>2014.9583</c:v>
                </c:pt>
                <c:pt idx="708">
                  <c:v>2015.0417</c:v>
                </c:pt>
                <c:pt idx="709">
                  <c:v>2015.125</c:v>
                </c:pt>
                <c:pt idx="710">
                  <c:v>2015.2083</c:v>
                </c:pt>
                <c:pt idx="711">
                  <c:v>2015.2917</c:v>
                </c:pt>
                <c:pt idx="712">
                  <c:v>2015.375</c:v>
                </c:pt>
                <c:pt idx="713">
                  <c:v>2015.4583</c:v>
                </c:pt>
                <c:pt idx="714">
                  <c:v>2015.5417</c:v>
                </c:pt>
                <c:pt idx="715">
                  <c:v>2015.625</c:v>
                </c:pt>
                <c:pt idx="716">
                  <c:v>2015.7083</c:v>
                </c:pt>
                <c:pt idx="717">
                  <c:v>2015.7917</c:v>
                </c:pt>
                <c:pt idx="718">
                  <c:v>2015.875</c:v>
                </c:pt>
                <c:pt idx="719">
                  <c:v>2015.9583</c:v>
                </c:pt>
                <c:pt idx="720">
                  <c:v>2016.0417</c:v>
                </c:pt>
                <c:pt idx="721">
                  <c:v>2016.125</c:v>
                </c:pt>
                <c:pt idx="722">
                  <c:v>2016.2083</c:v>
                </c:pt>
                <c:pt idx="723">
                  <c:v>2016.2917</c:v>
                </c:pt>
                <c:pt idx="724">
                  <c:v>2016.375</c:v>
                </c:pt>
                <c:pt idx="725">
                  <c:v>2016.4583</c:v>
                </c:pt>
                <c:pt idx="726">
                  <c:v>2016.5417</c:v>
                </c:pt>
                <c:pt idx="727">
                  <c:v>2016.625</c:v>
                </c:pt>
                <c:pt idx="728">
                  <c:v>2016.7083</c:v>
                </c:pt>
                <c:pt idx="729">
                  <c:v>2016.7917</c:v>
                </c:pt>
                <c:pt idx="730">
                  <c:v>2016.875</c:v>
                </c:pt>
                <c:pt idx="731">
                  <c:v>2016.9583</c:v>
                </c:pt>
                <c:pt idx="732">
                  <c:v>2017.0417</c:v>
                </c:pt>
                <c:pt idx="733">
                  <c:v>2017.125</c:v>
                </c:pt>
                <c:pt idx="734">
                  <c:v>2017.2083</c:v>
                </c:pt>
                <c:pt idx="735">
                  <c:v>2017.2917</c:v>
                </c:pt>
                <c:pt idx="736">
                  <c:v>2017.375</c:v>
                </c:pt>
                <c:pt idx="737">
                  <c:v>2017.4583</c:v>
                </c:pt>
                <c:pt idx="738">
                  <c:v>2017.5417</c:v>
                </c:pt>
                <c:pt idx="739">
                  <c:v>2017.625</c:v>
                </c:pt>
                <c:pt idx="740">
                  <c:v>2017.7083</c:v>
                </c:pt>
                <c:pt idx="741">
                  <c:v>2017.7917</c:v>
                </c:pt>
                <c:pt idx="742">
                  <c:v>2017.875</c:v>
                </c:pt>
                <c:pt idx="743">
                  <c:v>2017.9583</c:v>
                </c:pt>
                <c:pt idx="744">
                  <c:v>2018.0417</c:v>
                </c:pt>
                <c:pt idx="745">
                  <c:v>2018.125</c:v>
                </c:pt>
                <c:pt idx="746">
                  <c:v>2018.2083</c:v>
                </c:pt>
                <c:pt idx="747">
                  <c:v>2018.2917</c:v>
                </c:pt>
                <c:pt idx="748">
                  <c:v>2018.375</c:v>
                </c:pt>
                <c:pt idx="749">
                  <c:v>2018.4583</c:v>
                </c:pt>
                <c:pt idx="750">
                  <c:v>2018.5417</c:v>
                </c:pt>
                <c:pt idx="751">
                  <c:v>2018.625</c:v>
                </c:pt>
                <c:pt idx="752">
                  <c:v>2018.7083</c:v>
                </c:pt>
                <c:pt idx="753">
                  <c:v>2018.7917</c:v>
                </c:pt>
                <c:pt idx="754">
                  <c:v>2018.875</c:v>
                </c:pt>
                <c:pt idx="755">
                  <c:v>2018.9583</c:v>
                </c:pt>
                <c:pt idx="756">
                  <c:v>2019.0417</c:v>
                </c:pt>
                <c:pt idx="757">
                  <c:v>2019.125</c:v>
                </c:pt>
                <c:pt idx="758">
                  <c:v>2019.2083</c:v>
                </c:pt>
                <c:pt idx="759">
                  <c:v>2019.2917</c:v>
                </c:pt>
                <c:pt idx="760">
                  <c:v>2019.375</c:v>
                </c:pt>
                <c:pt idx="761">
                  <c:v>2019.4583</c:v>
                </c:pt>
                <c:pt idx="762">
                  <c:v>2019.5417</c:v>
                </c:pt>
                <c:pt idx="763">
                  <c:v>2019.625</c:v>
                </c:pt>
                <c:pt idx="764">
                  <c:v>2019.7083</c:v>
                </c:pt>
                <c:pt idx="765">
                  <c:v>2019.7917</c:v>
                </c:pt>
                <c:pt idx="766">
                  <c:v>2019.875</c:v>
                </c:pt>
                <c:pt idx="767">
                  <c:v>2019.9583</c:v>
                </c:pt>
                <c:pt idx="768">
                  <c:v>2020.0417</c:v>
                </c:pt>
                <c:pt idx="769">
                  <c:v>2020.125</c:v>
                </c:pt>
                <c:pt idx="770">
                  <c:v>2020.2083</c:v>
                </c:pt>
                <c:pt idx="771">
                  <c:v>2020.2917</c:v>
                </c:pt>
                <c:pt idx="772">
                  <c:v>2020.375</c:v>
                </c:pt>
                <c:pt idx="773">
                  <c:v>2020.4583</c:v>
                </c:pt>
                <c:pt idx="774">
                  <c:v>2020.5417</c:v>
                </c:pt>
                <c:pt idx="775">
                  <c:v>2020.625</c:v>
                </c:pt>
                <c:pt idx="776">
                  <c:v>2020.7083</c:v>
                </c:pt>
                <c:pt idx="777">
                  <c:v>2020.7917</c:v>
                </c:pt>
                <c:pt idx="778">
                  <c:v>2020.875</c:v>
                </c:pt>
                <c:pt idx="779">
                  <c:v>2020.9583</c:v>
                </c:pt>
              </c:numCache>
            </c:numRef>
          </c:xVal>
          <c:yVal>
            <c:numRef>
              <c:f>Leixoes!$B$1:$B$780</c:f>
              <c:numCache>
                <c:formatCode>General</c:formatCode>
                <c:ptCount val="780"/>
                <c:pt idx="0">
                  <c:v>6863</c:v>
                </c:pt>
                <c:pt idx="1">
                  <c:v>6774</c:v>
                </c:pt>
                <c:pt idx="2">
                  <c:v>7040</c:v>
                </c:pt>
                <c:pt idx="3">
                  <c:v>7006</c:v>
                </c:pt>
                <c:pt idx="4">
                  <c:v>6871</c:v>
                </c:pt>
                <c:pt idx="5">
                  <c:v>6799</c:v>
                </c:pt>
                <c:pt idx="6">
                  <c:v>6836</c:v>
                </c:pt>
                <c:pt idx="7">
                  <c:v>6831</c:v>
                </c:pt>
                <c:pt idx="8">
                  <c:v>6922</c:v>
                </c:pt>
                <c:pt idx="9">
                  <c:v>6930</c:v>
                </c:pt>
                <c:pt idx="10">
                  <c:v>6851</c:v>
                </c:pt>
                <c:pt idx="11">
                  <c:v>6884</c:v>
                </c:pt>
                <c:pt idx="12">
                  <c:v>6847</c:v>
                </c:pt>
                <c:pt idx="13">
                  <c:v>6912</c:v>
                </c:pt>
                <c:pt idx="14">
                  <c:v>6928</c:v>
                </c:pt>
                <c:pt idx="15">
                  <c:v>6907</c:v>
                </c:pt>
                <c:pt idx="16">
                  <c:v>6986</c:v>
                </c:pt>
                <c:pt idx="17">
                  <c:v>6988</c:v>
                </c:pt>
                <c:pt idx="18">
                  <c:v>7001</c:v>
                </c:pt>
                <c:pt idx="19">
                  <c:v>6996</c:v>
                </c:pt>
                <c:pt idx="20">
                  <c:v>7008</c:v>
                </c:pt>
                <c:pt idx="21">
                  <c:v>7077</c:v>
                </c:pt>
                <c:pt idx="22">
                  <c:v>7105</c:v>
                </c:pt>
                <c:pt idx="23">
                  <c:v>7068</c:v>
                </c:pt>
                <c:pt idx="24">
                  <c:v>7010</c:v>
                </c:pt>
                <c:pt idx="25">
                  <c:v>6996</c:v>
                </c:pt>
                <c:pt idx="26">
                  <c:v>7073</c:v>
                </c:pt>
                <c:pt idx="27">
                  <c:v>6968</c:v>
                </c:pt>
                <c:pt idx="28">
                  <c:v>6962</c:v>
                </c:pt>
                <c:pt idx="29">
                  <c:v>7013</c:v>
                </c:pt>
                <c:pt idx="30">
                  <c:v>6951</c:v>
                </c:pt>
                <c:pt idx="31">
                  <c:v>7015</c:v>
                </c:pt>
                <c:pt idx="32">
                  <c:v>7058</c:v>
                </c:pt>
                <c:pt idx="33">
                  <c:v>7027</c:v>
                </c:pt>
                <c:pt idx="34">
                  <c:v>6986</c:v>
                </c:pt>
                <c:pt idx="35">
                  <c:v>7058</c:v>
                </c:pt>
                <c:pt idx="36">
                  <c:v>7091</c:v>
                </c:pt>
                <c:pt idx="37">
                  <c:v>6940</c:v>
                </c:pt>
                <c:pt idx="38">
                  <c:v>7096</c:v>
                </c:pt>
                <c:pt idx="39">
                  <c:v>6978</c:v>
                </c:pt>
                <c:pt idx="40">
                  <c:v>7020</c:v>
                </c:pt>
                <c:pt idx="41">
                  <c:v>6972</c:v>
                </c:pt>
                <c:pt idx="42">
                  <c:v>7041</c:v>
                </c:pt>
                <c:pt idx="43">
                  <c:v>6986</c:v>
                </c:pt>
                <c:pt idx="44">
                  <c:v>7027</c:v>
                </c:pt>
                <c:pt idx="45">
                  <c:v>7033</c:v>
                </c:pt>
                <c:pt idx="46">
                  <c:v>7022</c:v>
                </c:pt>
                <c:pt idx="47">
                  <c:v>7000</c:v>
                </c:pt>
                <c:pt idx="48">
                  <c:v>7121</c:v>
                </c:pt>
                <c:pt idx="49">
                  <c:v>7237</c:v>
                </c:pt>
                <c:pt idx="50">
                  <c:v>7201</c:v>
                </c:pt>
                <c:pt idx="51">
                  <c:v>7045</c:v>
                </c:pt>
                <c:pt idx="52">
                  <c:v>7097</c:v>
                </c:pt>
                <c:pt idx="53">
                  <c:v>7026</c:v>
                </c:pt>
                <c:pt idx="54">
                  <c:v>7002</c:v>
                </c:pt>
                <c:pt idx="55">
                  <c:v>7056</c:v>
                </c:pt>
                <c:pt idx="56">
                  <c:v>7051</c:v>
                </c:pt>
                <c:pt idx="57">
                  <c:v>7316</c:v>
                </c:pt>
                <c:pt idx="58">
                  <c:v>7271</c:v>
                </c:pt>
                <c:pt idx="59">
                  <c:v>7114</c:v>
                </c:pt>
                <c:pt idx="60">
                  <c:v>7073</c:v>
                </c:pt>
                <c:pt idx="61">
                  <c:v>7114</c:v>
                </c:pt>
                <c:pt idx="62">
                  <c:v>7187</c:v>
                </c:pt>
                <c:pt idx="63">
                  <c:v>7238</c:v>
                </c:pt>
                <c:pt idx="64">
                  <c:v>7266</c:v>
                </c:pt>
                <c:pt idx="65">
                  <c:v>7126</c:v>
                </c:pt>
                <c:pt idx="66">
                  <c:v>7133</c:v>
                </c:pt>
                <c:pt idx="67">
                  <c:v>7159</c:v>
                </c:pt>
                <c:pt idx="68">
                  <c:v>7200</c:v>
                </c:pt>
                <c:pt idx="69">
                  <c:v>7195</c:v>
                </c:pt>
                <c:pt idx="70">
                  <c:v>7283</c:v>
                </c:pt>
                <c:pt idx="71">
                  <c:v>7323</c:v>
                </c:pt>
                <c:pt idx="72">
                  <c:v>7195</c:v>
                </c:pt>
                <c:pt idx="73">
                  <c:v>7044</c:v>
                </c:pt>
                <c:pt idx="74">
                  <c:v>7303</c:v>
                </c:pt>
                <c:pt idx="75">
                  <c:v>7152</c:v>
                </c:pt>
                <c:pt idx="76">
                  <c:v>7114</c:v>
                </c:pt>
                <c:pt idx="77">
                  <c:v>7177</c:v>
                </c:pt>
                <c:pt idx="78">
                  <c:v>7159</c:v>
                </c:pt>
                <c:pt idx="79">
                  <c:v>7145</c:v>
                </c:pt>
                <c:pt idx="80">
                  <c:v>7232</c:v>
                </c:pt>
                <c:pt idx="81">
                  <c:v>7291</c:v>
                </c:pt>
                <c:pt idx="82">
                  <c:v>7224</c:v>
                </c:pt>
                <c:pt idx="83">
                  <c:v>7184</c:v>
                </c:pt>
                <c:pt idx="84">
                  <c:v>7358</c:v>
                </c:pt>
                <c:pt idx="85">
                  <c:v>7252</c:v>
                </c:pt>
                <c:pt idx="86">
                  <c:v>6992</c:v>
                </c:pt>
                <c:pt idx="87">
                  <c:v>7024</c:v>
                </c:pt>
                <c:pt idx="88">
                  <c:v>6966</c:v>
                </c:pt>
                <c:pt idx="89">
                  <c:v>7045</c:v>
                </c:pt>
                <c:pt idx="90">
                  <c:v>7014</c:v>
                </c:pt>
                <c:pt idx="91">
                  <c:v>6957</c:v>
                </c:pt>
                <c:pt idx="92">
                  <c:v>6990</c:v>
                </c:pt>
                <c:pt idx="93">
                  <c:v>7031</c:v>
                </c:pt>
                <c:pt idx="94">
                  <c:v>7225</c:v>
                </c:pt>
                <c:pt idx="95">
                  <c:v>7249</c:v>
                </c:pt>
                <c:pt idx="96">
                  <c:v>7261</c:v>
                </c:pt>
                <c:pt idx="97">
                  <c:v>7237</c:v>
                </c:pt>
                <c:pt idx="98">
                  <c:v>7155</c:v>
                </c:pt>
                <c:pt idx="99">
                  <c:v>6973</c:v>
                </c:pt>
                <c:pt idx="100">
                  <c:v>6996</c:v>
                </c:pt>
                <c:pt idx="101">
                  <c:v>7039</c:v>
                </c:pt>
                <c:pt idx="102">
                  <c:v>6965</c:v>
                </c:pt>
                <c:pt idx="103">
                  <c:v>6977</c:v>
                </c:pt>
                <c:pt idx="104">
                  <c:v>7031</c:v>
                </c:pt>
                <c:pt idx="105">
                  <c:v>7025</c:v>
                </c:pt>
                <c:pt idx="106">
                  <c:v>7033</c:v>
                </c:pt>
                <c:pt idx="107">
                  <c:v>7045</c:v>
                </c:pt>
                <c:pt idx="108">
                  <c:v>7012</c:v>
                </c:pt>
                <c:pt idx="109">
                  <c:v>7083</c:v>
                </c:pt>
                <c:pt idx="110">
                  <c:v>7051</c:v>
                </c:pt>
                <c:pt idx="111">
                  <c:v>6883</c:v>
                </c:pt>
                <c:pt idx="112">
                  <c:v>6931</c:v>
                </c:pt>
                <c:pt idx="113">
                  <c:v>7017</c:v>
                </c:pt>
                <c:pt idx="114">
                  <c:v>7010</c:v>
                </c:pt>
                <c:pt idx="115">
                  <c:v>6972</c:v>
                </c:pt>
                <c:pt idx="116">
                  <c:v>7023</c:v>
                </c:pt>
                <c:pt idx="117">
                  <c:v>7171</c:v>
                </c:pt>
                <c:pt idx="118">
                  <c:v>7126</c:v>
                </c:pt>
                <c:pt idx="119">
                  <c:v>6968</c:v>
                </c:pt>
                <c:pt idx="120">
                  <c:v>7117</c:v>
                </c:pt>
                <c:pt idx="121">
                  <c:v>7254</c:v>
                </c:pt>
                <c:pt idx="122">
                  <c:v>6959</c:v>
                </c:pt>
                <c:pt idx="123">
                  <c:v>7051</c:v>
                </c:pt>
                <c:pt idx="124">
                  <c:v>6951</c:v>
                </c:pt>
                <c:pt idx="125">
                  <c:v>7007</c:v>
                </c:pt>
                <c:pt idx="126">
                  <c:v>7004</c:v>
                </c:pt>
                <c:pt idx="127">
                  <c:v>7006</c:v>
                </c:pt>
                <c:pt idx="128">
                  <c:v>7053</c:v>
                </c:pt>
                <c:pt idx="129">
                  <c:v>7108</c:v>
                </c:pt>
                <c:pt idx="130">
                  <c:v>7018</c:v>
                </c:pt>
                <c:pt idx="131">
                  <c:v>6919</c:v>
                </c:pt>
                <c:pt idx="132">
                  <c:v>6954</c:v>
                </c:pt>
                <c:pt idx="133">
                  <c:v>6993</c:v>
                </c:pt>
                <c:pt idx="134">
                  <c:v>6932</c:v>
                </c:pt>
                <c:pt idx="135">
                  <c:v>6996</c:v>
                </c:pt>
                <c:pt idx="136">
                  <c:v>7068</c:v>
                </c:pt>
                <c:pt idx="137">
                  <c:v>6968</c:v>
                </c:pt>
                <c:pt idx="138">
                  <c:v>6980</c:v>
                </c:pt>
                <c:pt idx="139">
                  <c:v>6982</c:v>
                </c:pt>
                <c:pt idx="140">
                  <c:v>7030</c:v>
                </c:pt>
                <c:pt idx="141">
                  <c:v>7040</c:v>
                </c:pt>
                <c:pt idx="142">
                  <c:v>7083</c:v>
                </c:pt>
                <c:pt idx="143">
                  <c:v>6940</c:v>
                </c:pt>
                <c:pt idx="144">
                  <c:v>6889</c:v>
                </c:pt>
                <c:pt idx="145">
                  <c:v>7101</c:v>
                </c:pt>
                <c:pt idx="146">
                  <c:v>6960</c:v>
                </c:pt>
                <c:pt idx="147">
                  <c:v>7080</c:v>
                </c:pt>
                <c:pt idx="148">
                  <c:v>6991</c:v>
                </c:pt>
                <c:pt idx="149">
                  <c:v>6967</c:v>
                </c:pt>
                <c:pt idx="150">
                  <c:v>7006</c:v>
                </c:pt>
                <c:pt idx="151">
                  <c:v>6989</c:v>
                </c:pt>
                <c:pt idx="152">
                  <c:v>6998</c:v>
                </c:pt>
                <c:pt idx="153">
                  <c:v>7056</c:v>
                </c:pt>
                <c:pt idx="154">
                  <c:v>7203</c:v>
                </c:pt>
                <c:pt idx="155">
                  <c:v>7100</c:v>
                </c:pt>
                <c:pt idx="156">
                  <c:v>7142</c:v>
                </c:pt>
                <c:pt idx="157">
                  <c:v>7182</c:v>
                </c:pt>
                <c:pt idx="158">
                  <c:v>7153</c:v>
                </c:pt>
                <c:pt idx="159">
                  <c:v>6966</c:v>
                </c:pt>
                <c:pt idx="160">
                  <c:v>7068</c:v>
                </c:pt>
                <c:pt idx="161">
                  <c:v>7064</c:v>
                </c:pt>
                <c:pt idx="162">
                  <c:v>7016</c:v>
                </c:pt>
                <c:pt idx="163">
                  <c:v>7011</c:v>
                </c:pt>
                <c:pt idx="164">
                  <c:v>7033</c:v>
                </c:pt>
                <c:pt idx="165">
                  <c:v>7118</c:v>
                </c:pt>
                <c:pt idx="166">
                  <c:v>7114</c:v>
                </c:pt>
                <c:pt idx="167">
                  <c:v>6960</c:v>
                </c:pt>
                <c:pt idx="168">
                  <c:v>7154</c:v>
                </c:pt>
                <c:pt idx="169">
                  <c:v>6921</c:v>
                </c:pt>
                <c:pt idx="170">
                  <c:v>6986</c:v>
                </c:pt>
                <c:pt idx="171">
                  <c:v>6943</c:v>
                </c:pt>
                <c:pt idx="172">
                  <c:v>7027</c:v>
                </c:pt>
                <c:pt idx="173">
                  <c:v>7044</c:v>
                </c:pt>
                <c:pt idx="174">
                  <c:v>6995</c:v>
                </c:pt>
                <c:pt idx="175">
                  <c:v>6998</c:v>
                </c:pt>
                <c:pt idx="176">
                  <c:v>6983</c:v>
                </c:pt>
                <c:pt idx="177">
                  <c:v>6980</c:v>
                </c:pt>
                <c:pt idx="178">
                  <c:v>7047</c:v>
                </c:pt>
                <c:pt idx="179">
                  <c:v>7014</c:v>
                </c:pt>
                <c:pt idx="180">
                  <c:v>7060</c:v>
                </c:pt>
                <c:pt idx="181">
                  <c:v>6895</c:v>
                </c:pt>
                <c:pt idx="182">
                  <c:v>6949</c:v>
                </c:pt>
                <c:pt idx="183">
                  <c:v>7019</c:v>
                </c:pt>
                <c:pt idx="184">
                  <c:v>7015</c:v>
                </c:pt>
                <c:pt idx="185">
                  <c:v>6976</c:v>
                </c:pt>
                <c:pt idx="186">
                  <c:v>6982</c:v>
                </c:pt>
                <c:pt idx="187">
                  <c:v>6931</c:v>
                </c:pt>
                <c:pt idx="188">
                  <c:v>6938</c:v>
                </c:pt>
                <c:pt idx="189">
                  <c:v>6958</c:v>
                </c:pt>
                <c:pt idx="190">
                  <c:v>6946</c:v>
                </c:pt>
                <c:pt idx="191">
                  <c:v>6943</c:v>
                </c:pt>
                <c:pt idx="192">
                  <c:v>6985</c:v>
                </c:pt>
                <c:pt idx="193">
                  <c:v>7103</c:v>
                </c:pt>
                <c:pt idx="194">
                  <c:v>7037</c:v>
                </c:pt>
                <c:pt idx="195">
                  <c:v>6955</c:v>
                </c:pt>
                <c:pt idx="196">
                  <c:v>6934</c:v>
                </c:pt>
                <c:pt idx="197">
                  <c:v>6970</c:v>
                </c:pt>
                <c:pt idx="198">
                  <c:v>6992</c:v>
                </c:pt>
                <c:pt idx="199">
                  <c:v>7013</c:v>
                </c:pt>
                <c:pt idx="200">
                  <c:v>7117</c:v>
                </c:pt>
                <c:pt idx="201">
                  <c:v>7207</c:v>
                </c:pt>
                <c:pt idx="202">
                  <c:v>7110</c:v>
                </c:pt>
                <c:pt idx="203">
                  <c:v>7099</c:v>
                </c:pt>
                <c:pt idx="204">
                  <c:v>7006</c:v>
                </c:pt>
                <c:pt idx="205">
                  <c:v>6904</c:v>
                </c:pt>
                <c:pt idx="206">
                  <c:v>6991</c:v>
                </c:pt>
                <c:pt idx="207">
                  <c:v>7007</c:v>
                </c:pt>
                <c:pt idx="208">
                  <c:v>7096</c:v>
                </c:pt>
                <c:pt idx="209">
                  <c:v>7033</c:v>
                </c:pt>
                <c:pt idx="210">
                  <c:v>7051</c:v>
                </c:pt>
                <c:pt idx="211">
                  <c:v>7042</c:v>
                </c:pt>
                <c:pt idx="212">
                  <c:v>7050</c:v>
                </c:pt>
                <c:pt idx="213">
                  <c:v>7059</c:v>
                </c:pt>
                <c:pt idx="214">
                  <c:v>7087</c:v>
                </c:pt>
                <c:pt idx="215">
                  <c:v>7063</c:v>
                </c:pt>
                <c:pt idx="216">
                  <c:v>7089</c:v>
                </c:pt>
                <c:pt idx="217">
                  <c:v>7055</c:v>
                </c:pt>
                <c:pt idx="218">
                  <c:v>7048</c:v>
                </c:pt>
                <c:pt idx="219">
                  <c:v>7112</c:v>
                </c:pt>
                <c:pt idx="220">
                  <c:v>7092</c:v>
                </c:pt>
                <c:pt idx="221">
                  <c:v>7139</c:v>
                </c:pt>
                <c:pt idx="222">
                  <c:v>7083</c:v>
                </c:pt>
                <c:pt idx="223">
                  <c:v>7087</c:v>
                </c:pt>
                <c:pt idx="224">
                  <c:v>7119</c:v>
                </c:pt>
                <c:pt idx="225">
                  <c:v>7045</c:v>
                </c:pt>
                <c:pt idx="226">
                  <c:v>7110</c:v>
                </c:pt>
                <c:pt idx="227">
                  <c:v>7004</c:v>
                </c:pt>
                <c:pt idx="228">
                  <c:v>7071</c:v>
                </c:pt>
                <c:pt idx="229">
                  <c:v>7109</c:v>
                </c:pt>
                <c:pt idx="230">
                  <c:v>7094</c:v>
                </c:pt>
                <c:pt idx="231">
                  <c:v>6985</c:v>
                </c:pt>
                <c:pt idx="232">
                  <c:v>7032</c:v>
                </c:pt>
                <c:pt idx="233">
                  <c:v>7036</c:v>
                </c:pt>
                <c:pt idx="234">
                  <c:v>7046</c:v>
                </c:pt>
                <c:pt idx="235">
                  <c:v>7055</c:v>
                </c:pt>
                <c:pt idx="236">
                  <c:v>7054</c:v>
                </c:pt>
                <c:pt idx="237">
                  <c:v>7109</c:v>
                </c:pt>
                <c:pt idx="238">
                  <c:v>7063</c:v>
                </c:pt>
                <c:pt idx="239">
                  <c:v>7067</c:v>
                </c:pt>
                <c:pt idx="240">
                  <c:v>7011</c:v>
                </c:pt>
                <c:pt idx="241">
                  <c:v>7063</c:v>
                </c:pt>
                <c:pt idx="242">
                  <c:v>7035</c:v>
                </c:pt>
                <c:pt idx="243">
                  <c:v>7065</c:v>
                </c:pt>
                <c:pt idx="244">
                  <c:v>6980</c:v>
                </c:pt>
                <c:pt idx="245">
                  <c:v>7045</c:v>
                </c:pt>
                <c:pt idx="246">
                  <c:v>7055</c:v>
                </c:pt>
                <c:pt idx="247">
                  <c:v>7106</c:v>
                </c:pt>
                <c:pt idx="248">
                  <c:v>7109</c:v>
                </c:pt>
                <c:pt idx="249">
                  <c:v>7225</c:v>
                </c:pt>
                <c:pt idx="250">
                  <c:v>7077</c:v>
                </c:pt>
                <c:pt idx="251">
                  <c:v>7214</c:v>
                </c:pt>
                <c:pt idx="252">
                  <c:v>7186</c:v>
                </c:pt>
                <c:pt idx="253">
                  <c:v>7152</c:v>
                </c:pt>
                <c:pt idx="254">
                  <c:v>7125</c:v>
                </c:pt>
                <c:pt idx="255">
                  <c:v>7057</c:v>
                </c:pt>
                <c:pt idx="256">
                  <c:v>7020</c:v>
                </c:pt>
                <c:pt idx="257">
                  <c:v>7051</c:v>
                </c:pt>
                <c:pt idx="258">
                  <c:v>6986</c:v>
                </c:pt>
                <c:pt idx="259">
                  <c:v>7018</c:v>
                </c:pt>
                <c:pt idx="260">
                  <c:v>7091</c:v>
                </c:pt>
                <c:pt idx="261">
                  <c:v>7121</c:v>
                </c:pt>
                <c:pt idx="262">
                  <c:v>7006</c:v>
                </c:pt>
                <c:pt idx="263">
                  <c:v>7137</c:v>
                </c:pt>
                <c:pt idx="264">
                  <c:v>6974</c:v>
                </c:pt>
                <c:pt idx="265">
                  <c:v>7095</c:v>
                </c:pt>
                <c:pt idx="266">
                  <c:v>6880</c:v>
                </c:pt>
                <c:pt idx="267">
                  <c:v>6947</c:v>
                </c:pt>
                <c:pt idx="268">
                  <c:v>6955</c:v>
                </c:pt>
                <c:pt idx="269">
                  <c:v>6952</c:v>
                </c:pt>
                <c:pt idx="270">
                  <c:v>6886</c:v>
                </c:pt>
                <c:pt idx="271">
                  <c:v>6917</c:v>
                </c:pt>
                <c:pt idx="272">
                  <c:v>6948</c:v>
                </c:pt>
                <c:pt idx="273">
                  <c:v>6956</c:v>
                </c:pt>
                <c:pt idx="274">
                  <c:v>6936</c:v>
                </c:pt>
                <c:pt idx="275">
                  <c:v>7197</c:v>
                </c:pt>
                <c:pt idx="276">
                  <c:v>7078</c:v>
                </c:pt>
                <c:pt idx="277">
                  <c:v>7042</c:v>
                </c:pt>
                <c:pt idx="278">
                  <c:v>7039</c:v>
                </c:pt>
                <c:pt idx="279">
                  <c:v>7015</c:v>
                </c:pt>
                <c:pt idx="280">
                  <c:v>7023</c:v>
                </c:pt>
                <c:pt idx="281">
                  <c:v>7029</c:v>
                </c:pt>
                <c:pt idx="282">
                  <c:v>7003</c:v>
                </c:pt>
                <c:pt idx="283">
                  <c:v>6981</c:v>
                </c:pt>
                <c:pt idx="284">
                  <c:v>7017</c:v>
                </c:pt>
                <c:pt idx="285">
                  <c:v>7166</c:v>
                </c:pt>
                <c:pt idx="286">
                  <c:v>6968</c:v>
                </c:pt>
                <c:pt idx="287">
                  <c:v>7005</c:v>
                </c:pt>
                <c:pt idx="288">
                  <c:v>7084</c:v>
                </c:pt>
                <c:pt idx="289">
                  <c:v>7050</c:v>
                </c:pt>
                <c:pt idx="290">
                  <c:v>7051</c:v>
                </c:pt>
                <c:pt idx="291">
                  <c:v>7050</c:v>
                </c:pt>
                <c:pt idx="292">
                  <c:v>7033</c:v>
                </c:pt>
                <c:pt idx="293">
                  <c:v>6991</c:v>
                </c:pt>
                <c:pt idx="294">
                  <c:v>7016</c:v>
                </c:pt>
                <c:pt idx="295">
                  <c:v>7031</c:v>
                </c:pt>
                <c:pt idx="296">
                  <c:v>7064</c:v>
                </c:pt>
                <c:pt idx="297">
                  <c:v>7090</c:v>
                </c:pt>
                <c:pt idx="298">
                  <c:v>7147</c:v>
                </c:pt>
                <c:pt idx="299">
                  <c:v>6933</c:v>
                </c:pt>
                <c:pt idx="300">
                  <c:v>6890</c:v>
                </c:pt>
                <c:pt idx="301">
                  <c:v>6987</c:v>
                </c:pt>
                <c:pt idx="302">
                  <c:v>7100</c:v>
                </c:pt>
                <c:pt idx="303">
                  <c:v>7191</c:v>
                </c:pt>
                <c:pt idx="304">
                  <c:v>7231</c:v>
                </c:pt>
                <c:pt idx="305">
                  <c:v>7226</c:v>
                </c:pt>
                <c:pt idx="306">
                  <c:v>7154</c:v>
                </c:pt>
                <c:pt idx="307">
                  <c:v>7241</c:v>
                </c:pt>
                <c:pt idx="308">
                  <c:v>7197</c:v>
                </c:pt>
                <c:pt idx="309">
                  <c:v>7129</c:v>
                </c:pt>
                <c:pt idx="310">
                  <c:v>7113</c:v>
                </c:pt>
                <c:pt idx="311">
                  <c:v>7239</c:v>
                </c:pt>
                <c:pt idx="312">
                  <c:v>7199</c:v>
                </c:pt>
                <c:pt idx="313">
                  <c:v>7150</c:v>
                </c:pt>
                <c:pt idx="314">
                  <c:v>6980</c:v>
                </c:pt>
                <c:pt idx="315">
                  <c:v>7110</c:v>
                </c:pt>
                <c:pt idx="316">
                  <c:v>6962</c:v>
                </c:pt>
                <c:pt idx="317">
                  <c:v>6992</c:v>
                </c:pt>
                <c:pt idx="318">
                  <c:v>7022</c:v>
                </c:pt>
                <c:pt idx="319">
                  <c:v>6980</c:v>
                </c:pt>
                <c:pt idx="320">
                  <c:v>7119</c:v>
                </c:pt>
                <c:pt idx="321">
                  <c:v>7050</c:v>
                </c:pt>
                <c:pt idx="322">
                  <c:v>7103</c:v>
                </c:pt>
                <c:pt idx="323">
                  <c:v>6970</c:v>
                </c:pt>
                <c:pt idx="324">
                  <c:v>6934</c:v>
                </c:pt>
                <c:pt idx="325">
                  <c:v>7040</c:v>
                </c:pt>
                <c:pt idx="326">
                  <c:v>6976</c:v>
                </c:pt>
                <c:pt idx="327">
                  <c:v>7087</c:v>
                </c:pt>
                <c:pt idx="328">
                  <c:v>7095</c:v>
                </c:pt>
                <c:pt idx="329">
                  <c:v>7018</c:v>
                </c:pt>
                <c:pt idx="330">
                  <c:v>7044</c:v>
                </c:pt>
                <c:pt idx="331">
                  <c:v>7012</c:v>
                </c:pt>
                <c:pt idx="332">
                  <c:v>7002</c:v>
                </c:pt>
                <c:pt idx="333">
                  <c:v>7057</c:v>
                </c:pt>
                <c:pt idx="334">
                  <c:v>7259</c:v>
                </c:pt>
                <c:pt idx="335">
                  <c:v>7145</c:v>
                </c:pt>
                <c:pt idx="336">
                  <c:v>6987</c:v>
                </c:pt>
                <c:pt idx="337">
                  <c:v>6918</c:v>
                </c:pt>
                <c:pt idx="338">
                  <c:v>7061</c:v>
                </c:pt>
                <c:pt idx="339">
                  <c:v>7064</c:v>
                </c:pt>
                <c:pt idx="340">
                  <c:v>7033</c:v>
                </c:pt>
                <c:pt idx="341">
                  <c:v>7019</c:v>
                </c:pt>
                <c:pt idx="342">
                  <c:v>6993</c:v>
                </c:pt>
                <c:pt idx="343">
                  <c:v>6994</c:v>
                </c:pt>
                <c:pt idx="344">
                  <c:v>6997</c:v>
                </c:pt>
                <c:pt idx="345">
                  <c:v>7036</c:v>
                </c:pt>
                <c:pt idx="346">
                  <c:v>7193</c:v>
                </c:pt>
                <c:pt idx="347">
                  <c:v>7045</c:v>
                </c:pt>
                <c:pt idx="348">
                  <c:v>7153</c:v>
                </c:pt>
                <c:pt idx="349">
                  <c:v>7159</c:v>
                </c:pt>
                <c:pt idx="350">
                  <c:v>6979</c:v>
                </c:pt>
                <c:pt idx="351">
                  <c:v>7050</c:v>
                </c:pt>
                <c:pt idx="352">
                  <c:v>7035</c:v>
                </c:pt>
                <c:pt idx="353">
                  <c:v>7045</c:v>
                </c:pt>
                <c:pt idx="354">
                  <c:v>6995</c:v>
                </c:pt>
                <c:pt idx="355">
                  <c:v>6953</c:v>
                </c:pt>
                <c:pt idx="356">
                  <c:v>7003</c:v>
                </c:pt>
                <c:pt idx="357">
                  <c:v>7047</c:v>
                </c:pt>
                <c:pt idx="358">
                  <c:v>7136</c:v>
                </c:pt>
                <c:pt idx="359">
                  <c:v>7076</c:v>
                </c:pt>
                <c:pt idx="468">
                  <c:v>6955</c:v>
                </c:pt>
                <c:pt idx="469">
                  <c:v>6971</c:v>
                </c:pt>
                <c:pt idx="470">
                  <c:v>6950</c:v>
                </c:pt>
                <c:pt idx="471">
                  <c:v>7042</c:v>
                </c:pt>
                <c:pt idx="472">
                  <c:v>6990</c:v>
                </c:pt>
                <c:pt idx="473">
                  <c:v>7028</c:v>
                </c:pt>
                <c:pt idx="474">
                  <c:v>7031</c:v>
                </c:pt>
                <c:pt idx="476">
                  <c:v>7038</c:v>
                </c:pt>
                <c:pt idx="477">
                  <c:v>7119</c:v>
                </c:pt>
                <c:pt idx="478">
                  <c:v>7209</c:v>
                </c:pt>
                <c:pt idx="479">
                  <c:v>7231</c:v>
                </c:pt>
                <c:pt idx="559">
                  <c:v>6922</c:v>
                </c:pt>
                <c:pt idx="560">
                  <c:v>7081</c:v>
                </c:pt>
                <c:pt idx="561">
                  <c:v>7189</c:v>
                </c:pt>
                <c:pt idx="562">
                  <c:v>7186</c:v>
                </c:pt>
                <c:pt idx="563">
                  <c:v>7203</c:v>
                </c:pt>
                <c:pt idx="564">
                  <c:v>7047</c:v>
                </c:pt>
                <c:pt idx="565">
                  <c:v>7036</c:v>
                </c:pt>
                <c:pt idx="566">
                  <c:v>7111</c:v>
                </c:pt>
                <c:pt idx="567">
                  <c:v>7161</c:v>
                </c:pt>
                <c:pt idx="568">
                  <c:v>7002</c:v>
                </c:pt>
                <c:pt idx="569">
                  <c:v>7084</c:v>
                </c:pt>
                <c:pt idx="570">
                  <c:v>7019</c:v>
                </c:pt>
                <c:pt idx="571">
                  <c:v>7083</c:v>
                </c:pt>
                <c:pt idx="572">
                  <c:v>7081</c:v>
                </c:pt>
                <c:pt idx="573">
                  <c:v>7199</c:v>
                </c:pt>
                <c:pt idx="574">
                  <c:v>7157</c:v>
                </c:pt>
                <c:pt idx="575">
                  <c:v>7115</c:v>
                </c:pt>
                <c:pt idx="576">
                  <c:v>7042</c:v>
                </c:pt>
                <c:pt idx="577">
                  <c:v>7095</c:v>
                </c:pt>
                <c:pt idx="578">
                  <c:v>6997</c:v>
                </c:pt>
                <c:pt idx="579">
                  <c:v>7080</c:v>
                </c:pt>
                <c:pt idx="580">
                  <c:v>7054</c:v>
                </c:pt>
                <c:pt idx="581">
                  <c:v>7032</c:v>
                </c:pt>
                <c:pt idx="582">
                  <c:v>7013</c:v>
                </c:pt>
                <c:pt idx="584">
                  <c:v>7067</c:v>
                </c:pt>
                <c:pt idx="585">
                  <c:v>7198</c:v>
                </c:pt>
                <c:pt idx="586">
                  <c:v>7035</c:v>
                </c:pt>
                <c:pt idx="591">
                  <c:v>6994</c:v>
                </c:pt>
                <c:pt idx="592">
                  <c:v>6994</c:v>
                </c:pt>
                <c:pt idx="593">
                  <c:v>7054</c:v>
                </c:pt>
                <c:pt idx="594">
                  <c:v>7018</c:v>
                </c:pt>
                <c:pt idx="595">
                  <c:v>7028</c:v>
                </c:pt>
                <c:pt idx="596">
                  <c:v>7017</c:v>
                </c:pt>
                <c:pt idx="597">
                  <c:v>7133</c:v>
                </c:pt>
                <c:pt idx="598">
                  <c:v>7094</c:v>
                </c:pt>
                <c:pt idx="599">
                  <c:v>7051</c:v>
                </c:pt>
                <c:pt idx="600">
                  <c:v>6974</c:v>
                </c:pt>
                <c:pt idx="601">
                  <c:v>7013</c:v>
                </c:pt>
                <c:pt idx="602">
                  <c:v>7060</c:v>
                </c:pt>
                <c:pt idx="603">
                  <c:v>7043</c:v>
                </c:pt>
                <c:pt idx="604">
                  <c:v>6993</c:v>
                </c:pt>
                <c:pt idx="605">
                  <c:v>7037</c:v>
                </c:pt>
                <c:pt idx="606">
                  <c:v>7007</c:v>
                </c:pt>
                <c:pt idx="607">
                  <c:v>7031</c:v>
                </c:pt>
                <c:pt idx="608">
                  <c:v>7091</c:v>
                </c:pt>
                <c:pt idx="609">
                  <c:v>7221</c:v>
                </c:pt>
                <c:pt idx="610">
                  <c:v>7216</c:v>
                </c:pt>
                <c:pt idx="611">
                  <c:v>7037</c:v>
                </c:pt>
                <c:pt idx="612">
                  <c:v>7007</c:v>
                </c:pt>
                <c:pt idx="613">
                  <c:v>7083</c:v>
                </c:pt>
                <c:pt idx="614">
                  <c:v>6963</c:v>
                </c:pt>
                <c:pt idx="615">
                  <c:v>7017</c:v>
                </c:pt>
                <c:pt idx="616">
                  <c:v>7011</c:v>
                </c:pt>
                <c:pt idx="617">
                  <c:v>7072</c:v>
                </c:pt>
                <c:pt idx="618">
                  <c:v>7003</c:v>
                </c:pt>
                <c:pt idx="619">
                  <c:v>7029</c:v>
                </c:pt>
                <c:pt idx="620">
                  <c:v>7080</c:v>
                </c:pt>
                <c:pt idx="621">
                  <c:v>7115</c:v>
                </c:pt>
                <c:pt idx="622">
                  <c:v>7097</c:v>
                </c:pt>
                <c:pt idx="623">
                  <c:v>7036</c:v>
                </c:pt>
                <c:pt idx="624">
                  <c:v>7051</c:v>
                </c:pt>
                <c:pt idx="625">
                  <c:v>7070</c:v>
                </c:pt>
                <c:pt idx="626">
                  <c:v>6977</c:v>
                </c:pt>
                <c:pt idx="627">
                  <c:v>7124</c:v>
                </c:pt>
                <c:pt idx="628">
                  <c:v>7089</c:v>
                </c:pt>
                <c:pt idx="629">
                  <c:v>7016</c:v>
                </c:pt>
                <c:pt idx="630">
                  <c:v>7033</c:v>
                </c:pt>
                <c:pt idx="631">
                  <c:v>6998</c:v>
                </c:pt>
                <c:pt idx="632">
                  <c:v>7087</c:v>
                </c:pt>
                <c:pt idx="633">
                  <c:v>7050</c:v>
                </c:pt>
                <c:pt idx="634">
                  <c:v>7030</c:v>
                </c:pt>
                <c:pt idx="636">
                  <c:v>7079</c:v>
                </c:pt>
                <c:pt idx="637">
                  <c:v>7110</c:v>
                </c:pt>
                <c:pt idx="638">
                  <c:v>7037</c:v>
                </c:pt>
                <c:pt idx="639">
                  <c:v>6999</c:v>
                </c:pt>
                <c:pt idx="640">
                  <c:v>7029</c:v>
                </c:pt>
                <c:pt idx="641">
                  <c:v>7115</c:v>
                </c:pt>
                <c:pt idx="642">
                  <c:v>7011</c:v>
                </c:pt>
                <c:pt idx="643">
                  <c:v>7029</c:v>
                </c:pt>
                <c:pt idx="644">
                  <c:v>7056</c:v>
                </c:pt>
                <c:pt idx="645">
                  <c:v>7130</c:v>
                </c:pt>
                <c:pt idx="646">
                  <c:v>7073</c:v>
                </c:pt>
                <c:pt idx="647">
                  <c:v>7244</c:v>
                </c:pt>
                <c:pt idx="648">
                  <c:v>7128</c:v>
                </c:pt>
                <c:pt idx="649">
                  <c:v>7294</c:v>
                </c:pt>
                <c:pt idx="650">
                  <c:v>7127</c:v>
                </c:pt>
                <c:pt idx="651">
                  <c:v>7106</c:v>
                </c:pt>
                <c:pt idx="652">
                  <c:v>7037</c:v>
                </c:pt>
                <c:pt idx="653">
                  <c:v>7042</c:v>
                </c:pt>
                <c:pt idx="654">
                  <c:v>7016</c:v>
                </c:pt>
                <c:pt idx="655">
                  <c:v>7046</c:v>
                </c:pt>
                <c:pt idx="656">
                  <c:v>7098</c:v>
                </c:pt>
                <c:pt idx="657">
                  <c:v>7193</c:v>
                </c:pt>
                <c:pt idx="658">
                  <c:v>7191</c:v>
                </c:pt>
                <c:pt idx="659">
                  <c:v>7227</c:v>
                </c:pt>
                <c:pt idx="660">
                  <c:v>7145</c:v>
                </c:pt>
                <c:pt idx="661">
                  <c:v>7039</c:v>
                </c:pt>
                <c:pt idx="662">
                  <c:v>7059</c:v>
                </c:pt>
                <c:pt idx="663">
                  <c:v>7082</c:v>
                </c:pt>
                <c:pt idx="664">
                  <c:v>7095</c:v>
                </c:pt>
                <c:pt idx="665">
                  <c:v>7028</c:v>
                </c:pt>
                <c:pt idx="666">
                  <c:v>7002</c:v>
                </c:pt>
                <c:pt idx="667">
                  <c:v>7044</c:v>
                </c:pt>
                <c:pt idx="668">
                  <c:v>7045</c:v>
                </c:pt>
                <c:pt idx="669">
                  <c:v>7095</c:v>
                </c:pt>
                <c:pt idx="670">
                  <c:v>7149</c:v>
                </c:pt>
                <c:pt idx="671">
                  <c:v>6981</c:v>
                </c:pt>
                <c:pt idx="672">
                  <c:v>6942</c:v>
                </c:pt>
                <c:pt idx="673">
                  <c:v>6864</c:v>
                </c:pt>
                <c:pt idx="674">
                  <c:v>6947</c:v>
                </c:pt>
                <c:pt idx="675">
                  <c:v>7051</c:v>
                </c:pt>
                <c:pt idx="676">
                  <c:v>7092</c:v>
                </c:pt>
                <c:pt idx="677">
                  <c:v>7026</c:v>
                </c:pt>
                <c:pt idx="678">
                  <c:v>7010</c:v>
                </c:pt>
                <c:pt idx="679">
                  <c:v>7065</c:v>
                </c:pt>
                <c:pt idx="680">
                  <c:v>7113</c:v>
                </c:pt>
                <c:pt idx="681">
                  <c:v>7207</c:v>
                </c:pt>
                <c:pt idx="682">
                  <c:v>7165</c:v>
                </c:pt>
                <c:pt idx="683">
                  <c:v>7090</c:v>
                </c:pt>
                <c:pt idx="684">
                  <c:v>7047</c:v>
                </c:pt>
                <c:pt idx="686">
                  <c:v>7246</c:v>
                </c:pt>
                <c:pt idx="687">
                  <c:v>7072</c:v>
                </c:pt>
                <c:pt idx="688">
                  <c:v>7019</c:v>
                </c:pt>
                <c:pt idx="689">
                  <c:v>7002</c:v>
                </c:pt>
                <c:pt idx="690">
                  <c:v>7100</c:v>
                </c:pt>
                <c:pt idx="691">
                  <c:v>7079</c:v>
                </c:pt>
                <c:pt idx="692">
                  <c:v>7113</c:v>
                </c:pt>
                <c:pt idx="693">
                  <c:v>7221</c:v>
                </c:pt>
                <c:pt idx="694">
                  <c:v>7045</c:v>
                </c:pt>
                <c:pt idx="695">
                  <c:v>7075</c:v>
                </c:pt>
                <c:pt idx="696">
                  <c:v>7115</c:v>
                </c:pt>
                <c:pt idx="697">
                  <c:v>7117</c:v>
                </c:pt>
                <c:pt idx="698">
                  <c:v>7012</c:v>
                </c:pt>
                <c:pt idx="700">
                  <c:v>7062</c:v>
                </c:pt>
                <c:pt idx="701">
                  <c:v>7081</c:v>
                </c:pt>
                <c:pt idx="702">
                  <c:v>7053</c:v>
                </c:pt>
                <c:pt idx="703">
                  <c:v>7043</c:v>
                </c:pt>
                <c:pt idx="704">
                  <c:v>7194</c:v>
                </c:pt>
                <c:pt idx="705">
                  <c:v>7222</c:v>
                </c:pt>
                <c:pt idx="706">
                  <c:v>7303</c:v>
                </c:pt>
                <c:pt idx="707">
                  <c:v>7009</c:v>
                </c:pt>
                <c:pt idx="708">
                  <c:v>6973</c:v>
                </c:pt>
                <c:pt idx="709">
                  <c:v>6960</c:v>
                </c:pt>
                <c:pt idx="710">
                  <c:v>6973</c:v>
                </c:pt>
                <c:pt idx="711">
                  <c:v>7082</c:v>
                </c:pt>
                <c:pt idx="712">
                  <c:v>7051</c:v>
                </c:pt>
                <c:pt idx="713">
                  <c:v>7069</c:v>
                </c:pt>
                <c:pt idx="714">
                  <c:v>7055</c:v>
                </c:pt>
                <c:pt idx="715">
                  <c:v>7079</c:v>
                </c:pt>
                <c:pt idx="716">
                  <c:v>7112</c:v>
                </c:pt>
                <c:pt idx="717">
                  <c:v>7264</c:v>
                </c:pt>
                <c:pt idx="718">
                  <c:v>7086</c:v>
                </c:pt>
                <c:pt idx="719">
                  <c:v>7130</c:v>
                </c:pt>
                <c:pt idx="720">
                  <c:v>7142</c:v>
                </c:pt>
                <c:pt idx="721">
                  <c:v>7018</c:v>
                </c:pt>
                <c:pt idx="722">
                  <c:v>7016</c:v>
                </c:pt>
                <c:pt idx="723">
                  <c:v>7147</c:v>
                </c:pt>
                <c:pt idx="724">
                  <c:v>7149</c:v>
                </c:pt>
                <c:pt idx="725">
                  <c:v>7052</c:v>
                </c:pt>
                <c:pt idx="726">
                  <c:v>7059</c:v>
                </c:pt>
                <c:pt idx="727">
                  <c:v>7070</c:v>
                </c:pt>
                <c:pt idx="728">
                  <c:v>7057</c:v>
                </c:pt>
                <c:pt idx="729">
                  <c:v>7179</c:v>
                </c:pt>
                <c:pt idx="730">
                  <c:v>7190</c:v>
                </c:pt>
                <c:pt idx="731">
                  <c:v>7099</c:v>
                </c:pt>
                <c:pt idx="732">
                  <c:v>7070</c:v>
                </c:pt>
                <c:pt idx="733">
                  <c:v>7113</c:v>
                </c:pt>
                <c:pt idx="734">
                  <c:v>7040</c:v>
                </c:pt>
                <c:pt idx="735">
                  <c:v>7091</c:v>
                </c:pt>
                <c:pt idx="736">
                  <c:v>7159</c:v>
                </c:pt>
                <c:pt idx="737">
                  <c:v>7072</c:v>
                </c:pt>
                <c:pt idx="738">
                  <c:v>7052</c:v>
                </c:pt>
                <c:pt idx="739">
                  <c:v>7071</c:v>
                </c:pt>
                <c:pt idx="740">
                  <c:v>7040</c:v>
                </c:pt>
                <c:pt idx="741">
                  <c:v>7079</c:v>
                </c:pt>
                <c:pt idx="742">
                  <c:v>7090</c:v>
                </c:pt>
                <c:pt idx="743">
                  <c:v>7025</c:v>
                </c:pt>
                <c:pt idx="744">
                  <c:v>7000</c:v>
                </c:pt>
                <c:pt idx="745">
                  <c:v>7038</c:v>
                </c:pt>
                <c:pt idx="746">
                  <c:v>7219</c:v>
                </c:pt>
                <c:pt idx="747">
                  <c:v>7130</c:v>
                </c:pt>
                <c:pt idx="748">
                  <c:v>7070</c:v>
                </c:pt>
                <c:pt idx="749">
                  <c:v>7057</c:v>
                </c:pt>
                <c:pt idx="750">
                  <c:v>7068</c:v>
                </c:pt>
                <c:pt idx="751">
                  <c:v>7080</c:v>
                </c:pt>
                <c:pt idx="752">
                  <c:v>7117</c:v>
                </c:pt>
                <c:pt idx="753">
                  <c:v>7170</c:v>
                </c:pt>
                <c:pt idx="754">
                  <c:v>7234</c:v>
                </c:pt>
                <c:pt idx="755">
                  <c:v>7093</c:v>
                </c:pt>
                <c:pt idx="756">
                  <c:v>7047</c:v>
                </c:pt>
                <c:pt idx="757">
                  <c:v>7042</c:v>
                </c:pt>
                <c:pt idx="758">
                  <c:v>7037</c:v>
                </c:pt>
                <c:pt idx="759">
                  <c:v>7146</c:v>
                </c:pt>
                <c:pt idx="760">
                  <c:v>7067</c:v>
                </c:pt>
                <c:pt idx="761">
                  <c:v>7083</c:v>
                </c:pt>
                <c:pt idx="762">
                  <c:v>7104</c:v>
                </c:pt>
                <c:pt idx="763">
                  <c:v>7079</c:v>
                </c:pt>
                <c:pt idx="764">
                  <c:v>7106</c:v>
                </c:pt>
                <c:pt idx="765">
                  <c:v>7158</c:v>
                </c:pt>
                <c:pt idx="766">
                  <c:v>7173</c:v>
                </c:pt>
                <c:pt idx="767">
                  <c:v>7161</c:v>
                </c:pt>
                <c:pt idx="768">
                  <c:v>7109</c:v>
                </c:pt>
                <c:pt idx="769">
                  <c:v>7054</c:v>
                </c:pt>
                <c:pt idx="770">
                  <c:v>7082</c:v>
                </c:pt>
                <c:pt idx="771">
                  <c:v>7183</c:v>
                </c:pt>
                <c:pt idx="772">
                  <c:v>7134</c:v>
                </c:pt>
                <c:pt idx="773">
                  <c:v>7107</c:v>
                </c:pt>
                <c:pt idx="774">
                  <c:v>7100</c:v>
                </c:pt>
                <c:pt idx="775">
                  <c:v>7103</c:v>
                </c:pt>
                <c:pt idx="776">
                  <c:v>7130</c:v>
                </c:pt>
                <c:pt idx="777">
                  <c:v>7122</c:v>
                </c:pt>
                <c:pt idx="778">
                  <c:v>7201</c:v>
                </c:pt>
                <c:pt idx="779">
                  <c:v>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1E-AC40-B93A-5BC20322B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0811568"/>
        <c:axId val="1370813216"/>
      </c:scatterChart>
      <c:valAx>
        <c:axId val="1370811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813216"/>
        <c:crosses val="autoZero"/>
        <c:crossBetween val="midCat"/>
      </c:valAx>
      <c:valAx>
        <c:axId val="137081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811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b="1"/>
              <a:t>Leixões 2002-2020</a:t>
            </a:r>
          </a:p>
        </c:rich>
      </c:tx>
      <c:layout>
        <c:manualLayout>
          <c:xMode val="edge"/>
          <c:yMode val="edge"/>
          <c:x val="0.39597924322734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8.2876793238120278E-2"/>
          <c:y val="0.11786332370691709"/>
          <c:w val="0.87063336909072142"/>
          <c:h val="0.8311937785242121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8100" cap="rnd">
                <a:solidFill>
                  <a:srgbClr val="FF0000">
                    <a:alpha val="99000"/>
                  </a:srgbClr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6.9966556599779868E-4"/>
                  <c:y val="-0.3303797335754316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y = 2,6176x + 1814,7</a:t>
                    </a:r>
                    <a:endParaRPr lang="en-US" sz="14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Leixoes!$A$560:$A$780</c:f>
              <c:numCache>
                <c:formatCode>General</c:formatCode>
                <c:ptCount val="221"/>
                <c:pt idx="0">
                  <c:v>2002.625</c:v>
                </c:pt>
                <c:pt idx="1">
                  <c:v>2002.7083</c:v>
                </c:pt>
                <c:pt idx="2">
                  <c:v>2002.7917</c:v>
                </c:pt>
                <c:pt idx="3">
                  <c:v>2002.875</c:v>
                </c:pt>
                <c:pt idx="4">
                  <c:v>2002.9583</c:v>
                </c:pt>
                <c:pt idx="5">
                  <c:v>2003.0417</c:v>
                </c:pt>
                <c:pt idx="6">
                  <c:v>2003.125</c:v>
                </c:pt>
                <c:pt idx="7">
                  <c:v>2003.2083</c:v>
                </c:pt>
                <c:pt idx="8">
                  <c:v>2003.2917</c:v>
                </c:pt>
                <c:pt idx="9">
                  <c:v>2003.375</c:v>
                </c:pt>
                <c:pt idx="10">
                  <c:v>2003.4583</c:v>
                </c:pt>
                <c:pt idx="11">
                  <c:v>2003.5417</c:v>
                </c:pt>
                <c:pt idx="12">
                  <c:v>2003.625</c:v>
                </c:pt>
                <c:pt idx="13">
                  <c:v>2003.7083</c:v>
                </c:pt>
                <c:pt idx="14">
                  <c:v>2003.7917</c:v>
                </c:pt>
                <c:pt idx="15">
                  <c:v>2003.875</c:v>
                </c:pt>
                <c:pt idx="16">
                  <c:v>2003.9583</c:v>
                </c:pt>
                <c:pt idx="17">
                  <c:v>2004.0417</c:v>
                </c:pt>
                <c:pt idx="18">
                  <c:v>2004.125</c:v>
                </c:pt>
                <c:pt idx="19">
                  <c:v>2004.2083</c:v>
                </c:pt>
                <c:pt idx="20">
                  <c:v>2004.2917</c:v>
                </c:pt>
                <c:pt idx="21">
                  <c:v>2004.375</c:v>
                </c:pt>
                <c:pt idx="22">
                  <c:v>2004.4583</c:v>
                </c:pt>
                <c:pt idx="23">
                  <c:v>2004.5417</c:v>
                </c:pt>
                <c:pt idx="24">
                  <c:v>2004.625</c:v>
                </c:pt>
                <c:pt idx="25">
                  <c:v>2004.7083</c:v>
                </c:pt>
                <c:pt idx="26">
                  <c:v>2004.7917</c:v>
                </c:pt>
                <c:pt idx="27">
                  <c:v>2004.875</c:v>
                </c:pt>
                <c:pt idx="28">
                  <c:v>2004.9583</c:v>
                </c:pt>
                <c:pt idx="29">
                  <c:v>2005.0417</c:v>
                </c:pt>
                <c:pt idx="30">
                  <c:v>2005.125</c:v>
                </c:pt>
                <c:pt idx="31">
                  <c:v>2005.2083</c:v>
                </c:pt>
                <c:pt idx="32">
                  <c:v>2005.2917</c:v>
                </c:pt>
                <c:pt idx="33">
                  <c:v>2005.375</c:v>
                </c:pt>
                <c:pt idx="34">
                  <c:v>2005.4583</c:v>
                </c:pt>
                <c:pt idx="35">
                  <c:v>2005.5417</c:v>
                </c:pt>
                <c:pt idx="36">
                  <c:v>2005.625</c:v>
                </c:pt>
                <c:pt idx="37">
                  <c:v>2005.7083</c:v>
                </c:pt>
                <c:pt idx="38">
                  <c:v>2005.7917</c:v>
                </c:pt>
                <c:pt idx="39">
                  <c:v>2005.875</c:v>
                </c:pt>
                <c:pt idx="40">
                  <c:v>2005.9583</c:v>
                </c:pt>
                <c:pt idx="41">
                  <c:v>2006.0417</c:v>
                </c:pt>
                <c:pt idx="42">
                  <c:v>2006.125</c:v>
                </c:pt>
                <c:pt idx="43">
                  <c:v>2006.2083</c:v>
                </c:pt>
                <c:pt idx="44">
                  <c:v>2006.2917</c:v>
                </c:pt>
                <c:pt idx="45">
                  <c:v>2006.375</c:v>
                </c:pt>
                <c:pt idx="46">
                  <c:v>2006.4583</c:v>
                </c:pt>
                <c:pt idx="47">
                  <c:v>2006.5417</c:v>
                </c:pt>
                <c:pt idx="48">
                  <c:v>2006.625</c:v>
                </c:pt>
                <c:pt idx="49">
                  <c:v>2006.7083</c:v>
                </c:pt>
                <c:pt idx="50">
                  <c:v>2006.7917</c:v>
                </c:pt>
                <c:pt idx="51">
                  <c:v>2006.875</c:v>
                </c:pt>
                <c:pt idx="52">
                  <c:v>2006.9583</c:v>
                </c:pt>
                <c:pt idx="53">
                  <c:v>2007.0417</c:v>
                </c:pt>
                <c:pt idx="54">
                  <c:v>2007.125</c:v>
                </c:pt>
                <c:pt idx="55">
                  <c:v>2007.2083</c:v>
                </c:pt>
                <c:pt idx="56">
                  <c:v>2007.2917</c:v>
                </c:pt>
                <c:pt idx="57">
                  <c:v>2007.375</c:v>
                </c:pt>
                <c:pt idx="58">
                  <c:v>2007.4583</c:v>
                </c:pt>
                <c:pt idx="59">
                  <c:v>2007.5417</c:v>
                </c:pt>
                <c:pt idx="60">
                  <c:v>2007.625</c:v>
                </c:pt>
                <c:pt idx="61">
                  <c:v>2007.7083</c:v>
                </c:pt>
                <c:pt idx="62">
                  <c:v>2007.7917</c:v>
                </c:pt>
                <c:pt idx="63">
                  <c:v>2007.875</c:v>
                </c:pt>
                <c:pt idx="64">
                  <c:v>2007.9583</c:v>
                </c:pt>
                <c:pt idx="65">
                  <c:v>2008.0417</c:v>
                </c:pt>
                <c:pt idx="66">
                  <c:v>2008.125</c:v>
                </c:pt>
                <c:pt idx="67">
                  <c:v>2008.2083</c:v>
                </c:pt>
                <c:pt idx="68">
                  <c:v>2008.2917</c:v>
                </c:pt>
                <c:pt idx="69">
                  <c:v>2008.375</c:v>
                </c:pt>
                <c:pt idx="70">
                  <c:v>2008.4583</c:v>
                </c:pt>
                <c:pt idx="71">
                  <c:v>2008.5417</c:v>
                </c:pt>
                <c:pt idx="72">
                  <c:v>2008.625</c:v>
                </c:pt>
                <c:pt idx="73">
                  <c:v>2008.7083</c:v>
                </c:pt>
                <c:pt idx="74">
                  <c:v>2008.7917</c:v>
                </c:pt>
                <c:pt idx="75">
                  <c:v>2008.875</c:v>
                </c:pt>
                <c:pt idx="76">
                  <c:v>2008.9583</c:v>
                </c:pt>
                <c:pt idx="77">
                  <c:v>2009.0417</c:v>
                </c:pt>
                <c:pt idx="78">
                  <c:v>2009.125</c:v>
                </c:pt>
                <c:pt idx="79">
                  <c:v>2009.2083</c:v>
                </c:pt>
                <c:pt idx="80">
                  <c:v>2009.2917</c:v>
                </c:pt>
                <c:pt idx="81">
                  <c:v>2009.375</c:v>
                </c:pt>
                <c:pt idx="82">
                  <c:v>2009.4583</c:v>
                </c:pt>
                <c:pt idx="83">
                  <c:v>2009.5417</c:v>
                </c:pt>
                <c:pt idx="84">
                  <c:v>2009.625</c:v>
                </c:pt>
                <c:pt idx="85">
                  <c:v>2009.7083</c:v>
                </c:pt>
                <c:pt idx="86">
                  <c:v>2009.7917</c:v>
                </c:pt>
                <c:pt idx="87">
                  <c:v>2009.875</c:v>
                </c:pt>
                <c:pt idx="88">
                  <c:v>2009.9583</c:v>
                </c:pt>
                <c:pt idx="89">
                  <c:v>2010.0417</c:v>
                </c:pt>
                <c:pt idx="90">
                  <c:v>2010.125</c:v>
                </c:pt>
                <c:pt idx="91">
                  <c:v>2010.2083</c:v>
                </c:pt>
                <c:pt idx="92">
                  <c:v>2010.2917</c:v>
                </c:pt>
                <c:pt idx="93">
                  <c:v>2010.375</c:v>
                </c:pt>
                <c:pt idx="94">
                  <c:v>2010.4583</c:v>
                </c:pt>
                <c:pt idx="95">
                  <c:v>2010.5417</c:v>
                </c:pt>
                <c:pt idx="96">
                  <c:v>2010.625</c:v>
                </c:pt>
                <c:pt idx="97">
                  <c:v>2010.7083</c:v>
                </c:pt>
                <c:pt idx="98">
                  <c:v>2010.7917</c:v>
                </c:pt>
                <c:pt idx="99">
                  <c:v>2010.875</c:v>
                </c:pt>
                <c:pt idx="100">
                  <c:v>2010.9583</c:v>
                </c:pt>
                <c:pt idx="101">
                  <c:v>2011.0417</c:v>
                </c:pt>
                <c:pt idx="102">
                  <c:v>2011.125</c:v>
                </c:pt>
                <c:pt idx="103">
                  <c:v>2011.2083</c:v>
                </c:pt>
                <c:pt idx="104">
                  <c:v>2011.2917</c:v>
                </c:pt>
                <c:pt idx="105">
                  <c:v>2011.375</c:v>
                </c:pt>
                <c:pt idx="106">
                  <c:v>2011.4583</c:v>
                </c:pt>
                <c:pt idx="107">
                  <c:v>2011.5417</c:v>
                </c:pt>
                <c:pt idx="108">
                  <c:v>2011.625</c:v>
                </c:pt>
                <c:pt idx="109">
                  <c:v>2011.7083</c:v>
                </c:pt>
                <c:pt idx="110">
                  <c:v>2011.7917</c:v>
                </c:pt>
                <c:pt idx="111">
                  <c:v>2011.875</c:v>
                </c:pt>
                <c:pt idx="112">
                  <c:v>2011.9583</c:v>
                </c:pt>
                <c:pt idx="113">
                  <c:v>2012.0417</c:v>
                </c:pt>
                <c:pt idx="114">
                  <c:v>2012.125</c:v>
                </c:pt>
                <c:pt idx="115">
                  <c:v>2012.2083</c:v>
                </c:pt>
                <c:pt idx="116">
                  <c:v>2012.2917</c:v>
                </c:pt>
                <c:pt idx="117">
                  <c:v>2012.375</c:v>
                </c:pt>
                <c:pt idx="118">
                  <c:v>2012.4583</c:v>
                </c:pt>
                <c:pt idx="119">
                  <c:v>2012.5417</c:v>
                </c:pt>
                <c:pt idx="120">
                  <c:v>2012.625</c:v>
                </c:pt>
                <c:pt idx="121">
                  <c:v>2012.7083</c:v>
                </c:pt>
                <c:pt idx="122">
                  <c:v>2012.7917</c:v>
                </c:pt>
                <c:pt idx="123">
                  <c:v>2012.875</c:v>
                </c:pt>
                <c:pt idx="124">
                  <c:v>2012.9583</c:v>
                </c:pt>
                <c:pt idx="125">
                  <c:v>2013.0417</c:v>
                </c:pt>
                <c:pt idx="126">
                  <c:v>2013.125</c:v>
                </c:pt>
                <c:pt idx="127">
                  <c:v>2013.2083</c:v>
                </c:pt>
                <c:pt idx="128">
                  <c:v>2013.2917</c:v>
                </c:pt>
                <c:pt idx="129">
                  <c:v>2013.375</c:v>
                </c:pt>
                <c:pt idx="130">
                  <c:v>2013.4583</c:v>
                </c:pt>
                <c:pt idx="131">
                  <c:v>2013.5417</c:v>
                </c:pt>
                <c:pt idx="132">
                  <c:v>2013.625</c:v>
                </c:pt>
                <c:pt idx="133">
                  <c:v>2013.7083</c:v>
                </c:pt>
                <c:pt idx="134">
                  <c:v>2013.7917</c:v>
                </c:pt>
                <c:pt idx="135">
                  <c:v>2013.875</c:v>
                </c:pt>
                <c:pt idx="136">
                  <c:v>2013.9583</c:v>
                </c:pt>
                <c:pt idx="137">
                  <c:v>2014.0417</c:v>
                </c:pt>
                <c:pt idx="138">
                  <c:v>2014.125</c:v>
                </c:pt>
                <c:pt idx="139">
                  <c:v>2014.2083</c:v>
                </c:pt>
                <c:pt idx="140">
                  <c:v>2014.2917</c:v>
                </c:pt>
                <c:pt idx="141">
                  <c:v>2014.375</c:v>
                </c:pt>
                <c:pt idx="142">
                  <c:v>2014.4583</c:v>
                </c:pt>
                <c:pt idx="143">
                  <c:v>2014.5417</c:v>
                </c:pt>
                <c:pt idx="144">
                  <c:v>2014.625</c:v>
                </c:pt>
                <c:pt idx="145">
                  <c:v>2014.7083</c:v>
                </c:pt>
                <c:pt idx="146">
                  <c:v>2014.7917</c:v>
                </c:pt>
                <c:pt idx="147">
                  <c:v>2014.875</c:v>
                </c:pt>
                <c:pt idx="148">
                  <c:v>2014.9583</c:v>
                </c:pt>
                <c:pt idx="149">
                  <c:v>2015.0417</c:v>
                </c:pt>
                <c:pt idx="150">
                  <c:v>2015.125</c:v>
                </c:pt>
                <c:pt idx="151">
                  <c:v>2015.2083</c:v>
                </c:pt>
                <c:pt idx="152">
                  <c:v>2015.2917</c:v>
                </c:pt>
                <c:pt idx="153">
                  <c:v>2015.375</c:v>
                </c:pt>
                <c:pt idx="154">
                  <c:v>2015.4583</c:v>
                </c:pt>
                <c:pt idx="155">
                  <c:v>2015.5417</c:v>
                </c:pt>
                <c:pt idx="156">
                  <c:v>2015.625</c:v>
                </c:pt>
                <c:pt idx="157">
                  <c:v>2015.7083</c:v>
                </c:pt>
                <c:pt idx="158">
                  <c:v>2015.7917</c:v>
                </c:pt>
                <c:pt idx="159">
                  <c:v>2015.875</c:v>
                </c:pt>
                <c:pt idx="160">
                  <c:v>2015.9583</c:v>
                </c:pt>
                <c:pt idx="161">
                  <c:v>2016.0417</c:v>
                </c:pt>
                <c:pt idx="162">
                  <c:v>2016.125</c:v>
                </c:pt>
                <c:pt idx="163">
                  <c:v>2016.2083</c:v>
                </c:pt>
                <c:pt idx="164">
                  <c:v>2016.2917</c:v>
                </c:pt>
                <c:pt idx="165">
                  <c:v>2016.375</c:v>
                </c:pt>
                <c:pt idx="166">
                  <c:v>2016.4583</c:v>
                </c:pt>
                <c:pt idx="167">
                  <c:v>2016.5417</c:v>
                </c:pt>
                <c:pt idx="168">
                  <c:v>2016.625</c:v>
                </c:pt>
                <c:pt idx="169">
                  <c:v>2016.7083</c:v>
                </c:pt>
                <c:pt idx="170">
                  <c:v>2016.7917</c:v>
                </c:pt>
                <c:pt idx="171">
                  <c:v>2016.875</c:v>
                </c:pt>
                <c:pt idx="172">
                  <c:v>2016.9583</c:v>
                </c:pt>
                <c:pt idx="173">
                  <c:v>2017.0417</c:v>
                </c:pt>
                <c:pt idx="174">
                  <c:v>2017.125</c:v>
                </c:pt>
                <c:pt idx="175">
                  <c:v>2017.2083</c:v>
                </c:pt>
                <c:pt idx="176">
                  <c:v>2017.2917</c:v>
                </c:pt>
                <c:pt idx="177">
                  <c:v>2017.375</c:v>
                </c:pt>
                <c:pt idx="178">
                  <c:v>2017.4583</c:v>
                </c:pt>
                <c:pt idx="179">
                  <c:v>2017.5417</c:v>
                </c:pt>
                <c:pt idx="180">
                  <c:v>2017.625</c:v>
                </c:pt>
                <c:pt idx="181">
                  <c:v>2017.7083</c:v>
                </c:pt>
                <c:pt idx="182">
                  <c:v>2017.7917</c:v>
                </c:pt>
                <c:pt idx="183">
                  <c:v>2017.875</c:v>
                </c:pt>
                <c:pt idx="184">
                  <c:v>2017.9583</c:v>
                </c:pt>
                <c:pt idx="185">
                  <c:v>2018.0417</c:v>
                </c:pt>
                <c:pt idx="186">
                  <c:v>2018.125</c:v>
                </c:pt>
                <c:pt idx="187">
                  <c:v>2018.2083</c:v>
                </c:pt>
                <c:pt idx="188">
                  <c:v>2018.2917</c:v>
                </c:pt>
                <c:pt idx="189">
                  <c:v>2018.375</c:v>
                </c:pt>
                <c:pt idx="190">
                  <c:v>2018.4583</c:v>
                </c:pt>
                <c:pt idx="191">
                  <c:v>2018.5417</c:v>
                </c:pt>
                <c:pt idx="192">
                  <c:v>2018.625</c:v>
                </c:pt>
                <c:pt idx="193">
                  <c:v>2018.7083</c:v>
                </c:pt>
                <c:pt idx="194">
                  <c:v>2018.7917</c:v>
                </c:pt>
                <c:pt idx="195">
                  <c:v>2018.875</c:v>
                </c:pt>
                <c:pt idx="196">
                  <c:v>2018.9583</c:v>
                </c:pt>
                <c:pt idx="197">
                  <c:v>2019.0417</c:v>
                </c:pt>
                <c:pt idx="198">
                  <c:v>2019.125</c:v>
                </c:pt>
                <c:pt idx="199">
                  <c:v>2019.2083</c:v>
                </c:pt>
                <c:pt idx="200">
                  <c:v>2019.2917</c:v>
                </c:pt>
                <c:pt idx="201">
                  <c:v>2019.375</c:v>
                </c:pt>
                <c:pt idx="202">
                  <c:v>2019.4583</c:v>
                </c:pt>
                <c:pt idx="203">
                  <c:v>2019.5417</c:v>
                </c:pt>
                <c:pt idx="204">
                  <c:v>2019.625</c:v>
                </c:pt>
                <c:pt idx="205">
                  <c:v>2019.7083</c:v>
                </c:pt>
                <c:pt idx="206">
                  <c:v>2019.7917</c:v>
                </c:pt>
                <c:pt idx="207">
                  <c:v>2019.875</c:v>
                </c:pt>
                <c:pt idx="208">
                  <c:v>2019.9583</c:v>
                </c:pt>
                <c:pt idx="209">
                  <c:v>2020.0417</c:v>
                </c:pt>
                <c:pt idx="210">
                  <c:v>2020.125</c:v>
                </c:pt>
                <c:pt idx="211">
                  <c:v>2020.2083</c:v>
                </c:pt>
                <c:pt idx="212">
                  <c:v>2020.2917</c:v>
                </c:pt>
                <c:pt idx="213">
                  <c:v>2020.375</c:v>
                </c:pt>
                <c:pt idx="214">
                  <c:v>2020.4583</c:v>
                </c:pt>
                <c:pt idx="215">
                  <c:v>2020.5417</c:v>
                </c:pt>
                <c:pt idx="216">
                  <c:v>2020.625</c:v>
                </c:pt>
                <c:pt idx="217">
                  <c:v>2020.7083</c:v>
                </c:pt>
                <c:pt idx="218">
                  <c:v>2020.7917</c:v>
                </c:pt>
                <c:pt idx="219">
                  <c:v>2020.875</c:v>
                </c:pt>
                <c:pt idx="220">
                  <c:v>2020.9583</c:v>
                </c:pt>
              </c:numCache>
            </c:numRef>
          </c:xVal>
          <c:yVal>
            <c:numRef>
              <c:f>Leixoes!$B$560:$B$780</c:f>
              <c:numCache>
                <c:formatCode>General</c:formatCode>
                <c:ptCount val="221"/>
                <c:pt idx="0">
                  <c:v>6922</c:v>
                </c:pt>
                <c:pt idx="1">
                  <c:v>7081</c:v>
                </c:pt>
                <c:pt idx="2">
                  <c:v>7189</c:v>
                </c:pt>
                <c:pt idx="3">
                  <c:v>7186</c:v>
                </c:pt>
                <c:pt idx="4">
                  <c:v>7203</c:v>
                </c:pt>
                <c:pt idx="5">
                  <c:v>7047</c:v>
                </c:pt>
                <c:pt idx="6">
                  <c:v>7036</c:v>
                </c:pt>
                <c:pt idx="7">
                  <c:v>7111</c:v>
                </c:pt>
                <c:pt idx="8">
                  <c:v>7161</c:v>
                </c:pt>
                <c:pt idx="9">
                  <c:v>7002</c:v>
                </c:pt>
                <c:pt idx="10">
                  <c:v>7084</c:v>
                </c:pt>
                <c:pt idx="11">
                  <c:v>7019</c:v>
                </c:pt>
                <c:pt idx="12">
                  <c:v>7083</c:v>
                </c:pt>
                <c:pt idx="13">
                  <c:v>7081</c:v>
                </c:pt>
                <c:pt idx="14">
                  <c:v>7199</c:v>
                </c:pt>
                <c:pt idx="15">
                  <c:v>7157</c:v>
                </c:pt>
                <c:pt idx="16">
                  <c:v>7115</c:v>
                </c:pt>
                <c:pt idx="17">
                  <c:v>7042</c:v>
                </c:pt>
                <c:pt idx="18">
                  <c:v>7095</c:v>
                </c:pt>
                <c:pt idx="19">
                  <c:v>6997</c:v>
                </c:pt>
                <c:pt idx="20">
                  <c:v>7080</c:v>
                </c:pt>
                <c:pt idx="21">
                  <c:v>7054</c:v>
                </c:pt>
                <c:pt idx="22">
                  <c:v>7032</c:v>
                </c:pt>
                <c:pt idx="23">
                  <c:v>7013</c:v>
                </c:pt>
                <c:pt idx="25">
                  <c:v>7067</c:v>
                </c:pt>
                <c:pt idx="26">
                  <c:v>7198</c:v>
                </c:pt>
                <c:pt idx="27">
                  <c:v>7035</c:v>
                </c:pt>
                <c:pt idx="32">
                  <c:v>6994</c:v>
                </c:pt>
                <c:pt idx="33">
                  <c:v>6994</c:v>
                </c:pt>
                <c:pt idx="34">
                  <c:v>7054</c:v>
                </c:pt>
                <c:pt idx="35">
                  <c:v>7018</c:v>
                </c:pt>
                <c:pt idx="36">
                  <c:v>7028</c:v>
                </c:pt>
                <c:pt idx="37">
                  <c:v>7017</c:v>
                </c:pt>
                <c:pt idx="38">
                  <c:v>7133</c:v>
                </c:pt>
                <c:pt idx="39">
                  <c:v>7094</c:v>
                </c:pt>
                <c:pt idx="40">
                  <c:v>7051</c:v>
                </c:pt>
                <c:pt idx="41">
                  <c:v>6974</c:v>
                </c:pt>
                <c:pt idx="42">
                  <c:v>7013</c:v>
                </c:pt>
                <c:pt idx="43">
                  <c:v>7060</c:v>
                </c:pt>
                <c:pt idx="44">
                  <c:v>7043</c:v>
                </c:pt>
                <c:pt idx="45">
                  <c:v>6993</c:v>
                </c:pt>
                <c:pt idx="46">
                  <c:v>7037</c:v>
                </c:pt>
                <c:pt idx="47">
                  <c:v>7007</c:v>
                </c:pt>
                <c:pt idx="48">
                  <c:v>7031</c:v>
                </c:pt>
                <c:pt idx="49">
                  <c:v>7091</c:v>
                </c:pt>
                <c:pt idx="50">
                  <c:v>7221</c:v>
                </c:pt>
                <c:pt idx="51">
                  <c:v>7216</c:v>
                </c:pt>
                <c:pt idx="52">
                  <c:v>7037</c:v>
                </c:pt>
                <c:pt idx="53">
                  <c:v>7007</c:v>
                </c:pt>
                <c:pt idx="54">
                  <c:v>7083</c:v>
                </c:pt>
                <c:pt idx="55">
                  <c:v>6963</c:v>
                </c:pt>
                <c:pt idx="56">
                  <c:v>7017</c:v>
                </c:pt>
                <c:pt idx="57">
                  <c:v>7011</c:v>
                </c:pt>
                <c:pt idx="58">
                  <c:v>7072</c:v>
                </c:pt>
                <c:pt idx="59">
                  <c:v>7003</c:v>
                </c:pt>
                <c:pt idx="60">
                  <c:v>7029</c:v>
                </c:pt>
                <c:pt idx="61">
                  <c:v>7080</c:v>
                </c:pt>
                <c:pt idx="62">
                  <c:v>7115</c:v>
                </c:pt>
                <c:pt idx="63">
                  <c:v>7097</c:v>
                </c:pt>
                <c:pt idx="64">
                  <c:v>7036</c:v>
                </c:pt>
                <c:pt idx="65">
                  <c:v>7051</c:v>
                </c:pt>
                <c:pt idx="66">
                  <c:v>7070</c:v>
                </c:pt>
                <c:pt idx="67">
                  <c:v>6977</c:v>
                </c:pt>
                <c:pt idx="68">
                  <c:v>7124</c:v>
                </c:pt>
                <c:pt idx="69">
                  <c:v>7089</c:v>
                </c:pt>
                <c:pt idx="70">
                  <c:v>7016</c:v>
                </c:pt>
                <c:pt idx="71">
                  <c:v>7033</c:v>
                </c:pt>
                <c:pt idx="72">
                  <c:v>6998</c:v>
                </c:pt>
                <c:pt idx="73">
                  <c:v>7087</c:v>
                </c:pt>
                <c:pt idx="74">
                  <c:v>7050</c:v>
                </c:pt>
                <c:pt idx="75">
                  <c:v>7030</c:v>
                </c:pt>
                <c:pt idx="77">
                  <c:v>7079</c:v>
                </c:pt>
                <c:pt idx="78">
                  <c:v>7110</c:v>
                </c:pt>
                <c:pt idx="79">
                  <c:v>7037</c:v>
                </c:pt>
                <c:pt idx="80">
                  <c:v>6999</c:v>
                </c:pt>
                <c:pt idx="81">
                  <c:v>7029</c:v>
                </c:pt>
                <c:pt idx="82">
                  <c:v>7115</c:v>
                </c:pt>
                <c:pt idx="83">
                  <c:v>7011</c:v>
                </c:pt>
                <c:pt idx="84">
                  <c:v>7029</c:v>
                </c:pt>
                <c:pt idx="85">
                  <c:v>7056</c:v>
                </c:pt>
                <c:pt idx="86">
                  <c:v>7130</c:v>
                </c:pt>
                <c:pt idx="87">
                  <c:v>7073</c:v>
                </c:pt>
                <c:pt idx="88">
                  <c:v>7244</c:v>
                </c:pt>
                <c:pt idx="89">
                  <c:v>7128</c:v>
                </c:pt>
                <c:pt idx="90">
                  <c:v>7294</c:v>
                </c:pt>
                <c:pt idx="91">
                  <c:v>7127</c:v>
                </c:pt>
                <c:pt idx="92">
                  <c:v>7106</c:v>
                </c:pt>
                <c:pt idx="93">
                  <c:v>7037</c:v>
                </c:pt>
                <c:pt idx="94">
                  <c:v>7042</c:v>
                </c:pt>
                <c:pt idx="95">
                  <c:v>7016</c:v>
                </c:pt>
                <c:pt idx="96">
                  <c:v>7046</c:v>
                </c:pt>
                <c:pt idx="97">
                  <c:v>7098</c:v>
                </c:pt>
                <c:pt idx="98">
                  <c:v>7193</c:v>
                </c:pt>
                <c:pt idx="99">
                  <c:v>7191</c:v>
                </c:pt>
                <c:pt idx="100">
                  <c:v>7227</c:v>
                </c:pt>
                <c:pt idx="101">
                  <c:v>7145</c:v>
                </c:pt>
                <c:pt idx="102">
                  <c:v>7039</c:v>
                </c:pt>
                <c:pt idx="103">
                  <c:v>7059</c:v>
                </c:pt>
                <c:pt idx="104">
                  <c:v>7082</c:v>
                </c:pt>
                <c:pt idx="105">
                  <c:v>7095</c:v>
                </c:pt>
                <c:pt idx="106">
                  <c:v>7028</c:v>
                </c:pt>
                <c:pt idx="107">
                  <c:v>7002</c:v>
                </c:pt>
                <c:pt idx="108">
                  <c:v>7044</c:v>
                </c:pt>
                <c:pt idx="109">
                  <c:v>7045</c:v>
                </c:pt>
                <c:pt idx="110">
                  <c:v>7095</c:v>
                </c:pt>
                <c:pt idx="111">
                  <c:v>7149</c:v>
                </c:pt>
                <c:pt idx="112">
                  <c:v>6981</c:v>
                </c:pt>
                <c:pt idx="113">
                  <c:v>6942</c:v>
                </c:pt>
                <c:pt idx="114">
                  <c:v>6864</c:v>
                </c:pt>
                <c:pt idx="115">
                  <c:v>6947</c:v>
                </c:pt>
                <c:pt idx="116">
                  <c:v>7051</c:v>
                </c:pt>
                <c:pt idx="117">
                  <c:v>7092</c:v>
                </c:pt>
                <c:pt idx="118">
                  <c:v>7026</c:v>
                </c:pt>
                <c:pt idx="119">
                  <c:v>7010</c:v>
                </c:pt>
                <c:pt idx="120">
                  <c:v>7065</c:v>
                </c:pt>
                <c:pt idx="121">
                  <c:v>7113</c:v>
                </c:pt>
                <c:pt idx="122">
                  <c:v>7207</c:v>
                </c:pt>
                <c:pt idx="123">
                  <c:v>7165</c:v>
                </c:pt>
                <c:pt idx="124">
                  <c:v>7090</c:v>
                </c:pt>
                <c:pt idx="125">
                  <c:v>7047</c:v>
                </c:pt>
                <c:pt idx="127">
                  <c:v>7246</c:v>
                </c:pt>
                <c:pt idx="128">
                  <c:v>7072</c:v>
                </c:pt>
                <c:pt idx="129">
                  <c:v>7019</c:v>
                </c:pt>
                <c:pt idx="130">
                  <c:v>7002</c:v>
                </c:pt>
                <c:pt idx="131">
                  <c:v>7100</c:v>
                </c:pt>
                <c:pt idx="132">
                  <c:v>7079</c:v>
                </c:pt>
                <c:pt idx="133">
                  <c:v>7113</c:v>
                </c:pt>
                <c:pt idx="134">
                  <c:v>7221</c:v>
                </c:pt>
                <c:pt idx="135">
                  <c:v>7045</c:v>
                </c:pt>
                <c:pt idx="136">
                  <c:v>7075</c:v>
                </c:pt>
                <c:pt idx="137">
                  <c:v>7115</c:v>
                </c:pt>
                <c:pt idx="138">
                  <c:v>7117</c:v>
                </c:pt>
                <c:pt idx="139">
                  <c:v>7012</c:v>
                </c:pt>
                <c:pt idx="141">
                  <c:v>7062</c:v>
                </c:pt>
                <c:pt idx="142">
                  <c:v>7081</c:v>
                </c:pt>
                <c:pt idx="143">
                  <c:v>7053</c:v>
                </c:pt>
                <c:pt idx="144">
                  <c:v>7043</c:v>
                </c:pt>
                <c:pt idx="145">
                  <c:v>7194</c:v>
                </c:pt>
                <c:pt idx="146">
                  <c:v>7222</c:v>
                </c:pt>
                <c:pt idx="147">
                  <c:v>7303</c:v>
                </c:pt>
                <c:pt idx="148">
                  <c:v>7009</c:v>
                </c:pt>
                <c:pt idx="149">
                  <c:v>6973</c:v>
                </c:pt>
                <c:pt idx="150">
                  <c:v>6960</c:v>
                </c:pt>
                <c:pt idx="151">
                  <c:v>6973</c:v>
                </c:pt>
                <c:pt idx="152">
                  <c:v>7082</c:v>
                </c:pt>
                <c:pt idx="153">
                  <c:v>7051</c:v>
                </c:pt>
                <c:pt idx="154">
                  <c:v>7069</c:v>
                </c:pt>
                <c:pt idx="155">
                  <c:v>7055</c:v>
                </c:pt>
                <c:pt idx="156">
                  <c:v>7079</c:v>
                </c:pt>
                <c:pt idx="157">
                  <c:v>7112</c:v>
                </c:pt>
                <c:pt idx="158">
                  <c:v>7264</c:v>
                </c:pt>
                <c:pt idx="159">
                  <c:v>7086</c:v>
                </c:pt>
                <c:pt idx="160">
                  <c:v>7130</c:v>
                </c:pt>
                <c:pt idx="161">
                  <c:v>7142</c:v>
                </c:pt>
                <c:pt idx="162">
                  <c:v>7018</c:v>
                </c:pt>
                <c:pt idx="163">
                  <c:v>7016</c:v>
                </c:pt>
                <c:pt idx="164">
                  <c:v>7147</c:v>
                </c:pt>
                <c:pt idx="165">
                  <c:v>7149</c:v>
                </c:pt>
                <c:pt idx="166">
                  <c:v>7052</c:v>
                </c:pt>
                <c:pt idx="167">
                  <c:v>7059</c:v>
                </c:pt>
                <c:pt idx="168">
                  <c:v>7070</c:v>
                </c:pt>
                <c:pt idx="169">
                  <c:v>7057</c:v>
                </c:pt>
                <c:pt idx="170">
                  <c:v>7179</c:v>
                </c:pt>
                <c:pt idx="171">
                  <c:v>7190</c:v>
                </c:pt>
                <c:pt idx="172">
                  <c:v>7099</c:v>
                </c:pt>
                <c:pt idx="173">
                  <c:v>7070</c:v>
                </c:pt>
                <c:pt idx="174">
                  <c:v>7113</c:v>
                </c:pt>
                <c:pt idx="175">
                  <c:v>7040</c:v>
                </c:pt>
                <c:pt idx="176">
                  <c:v>7091</c:v>
                </c:pt>
                <c:pt idx="177">
                  <c:v>7159</c:v>
                </c:pt>
                <c:pt idx="178">
                  <c:v>7072</c:v>
                </c:pt>
                <c:pt idx="179">
                  <c:v>7052</c:v>
                </c:pt>
                <c:pt idx="180">
                  <c:v>7071</c:v>
                </c:pt>
                <c:pt idx="181">
                  <c:v>7040</c:v>
                </c:pt>
                <c:pt idx="182">
                  <c:v>7079</c:v>
                </c:pt>
                <c:pt idx="183">
                  <c:v>7090</c:v>
                </c:pt>
                <c:pt idx="184">
                  <c:v>7025</c:v>
                </c:pt>
                <c:pt idx="185">
                  <c:v>7000</c:v>
                </c:pt>
                <c:pt idx="186">
                  <c:v>7038</c:v>
                </c:pt>
                <c:pt idx="187">
                  <c:v>7219</c:v>
                </c:pt>
                <c:pt idx="188">
                  <c:v>7130</c:v>
                </c:pt>
                <c:pt idx="189">
                  <c:v>7070</c:v>
                </c:pt>
                <c:pt idx="190">
                  <c:v>7057</c:v>
                </c:pt>
                <c:pt idx="191">
                  <c:v>7068</c:v>
                </c:pt>
                <c:pt idx="192">
                  <c:v>7080</c:v>
                </c:pt>
                <c:pt idx="193">
                  <c:v>7117</c:v>
                </c:pt>
                <c:pt idx="194">
                  <c:v>7170</c:v>
                </c:pt>
                <c:pt idx="195">
                  <c:v>7234</c:v>
                </c:pt>
                <c:pt idx="196">
                  <c:v>7093</c:v>
                </c:pt>
                <c:pt idx="197">
                  <c:v>7047</c:v>
                </c:pt>
                <c:pt idx="198">
                  <c:v>7042</c:v>
                </c:pt>
                <c:pt idx="199">
                  <c:v>7037</c:v>
                </c:pt>
                <c:pt idx="200">
                  <c:v>7146</c:v>
                </c:pt>
                <c:pt idx="201">
                  <c:v>7067</c:v>
                </c:pt>
                <c:pt idx="202">
                  <c:v>7083</c:v>
                </c:pt>
                <c:pt idx="203">
                  <c:v>7104</c:v>
                </c:pt>
                <c:pt idx="204">
                  <c:v>7079</c:v>
                </c:pt>
                <c:pt idx="205">
                  <c:v>7106</c:v>
                </c:pt>
                <c:pt idx="206">
                  <c:v>7158</c:v>
                </c:pt>
                <c:pt idx="207">
                  <c:v>7173</c:v>
                </c:pt>
                <c:pt idx="208">
                  <c:v>7161</c:v>
                </c:pt>
                <c:pt idx="209">
                  <c:v>7109</c:v>
                </c:pt>
                <c:pt idx="210">
                  <c:v>7054</c:v>
                </c:pt>
                <c:pt idx="211">
                  <c:v>7082</c:v>
                </c:pt>
                <c:pt idx="212">
                  <c:v>7183</c:v>
                </c:pt>
                <c:pt idx="213">
                  <c:v>7134</c:v>
                </c:pt>
                <c:pt idx="214">
                  <c:v>7107</c:v>
                </c:pt>
                <c:pt idx="215">
                  <c:v>7100</c:v>
                </c:pt>
                <c:pt idx="216">
                  <c:v>7103</c:v>
                </c:pt>
                <c:pt idx="217">
                  <c:v>7130</c:v>
                </c:pt>
                <c:pt idx="218">
                  <c:v>7122</c:v>
                </c:pt>
                <c:pt idx="219">
                  <c:v>7201</c:v>
                </c:pt>
                <c:pt idx="220">
                  <c:v>7168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1A-5B48-BB23-5141512DC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271472"/>
        <c:axId val="365273120"/>
      </c:scatterChart>
      <c:valAx>
        <c:axId val="36527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5273120"/>
        <c:crosses val="autoZero"/>
        <c:crossBetween val="midCat"/>
      </c:valAx>
      <c:valAx>
        <c:axId val="36527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65271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pt-PT" sz="1600" b="1" i="0" baseline="0">
                <a:solidFill>
                  <a:srgbClr val="FFC000"/>
                </a:solidFill>
                <a:effectLst/>
              </a:rPr>
              <a:t>Cascais: 1882:1993</a:t>
            </a:r>
            <a:endParaRPr lang="pt-PT" sz="1600" b="1">
              <a:solidFill>
                <a:srgbClr val="FFC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41275" cap="rnd">
                <a:solidFill>
                  <a:srgbClr val="00FFF0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0"/>
          </c:trendline>
          <c:trendline>
            <c:spPr>
              <a:ln w="25400" cap="rnd" cmpd="sng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3.7312198119503377E-2"/>
                  <c:y val="-0.2607627696464737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y = 1,2791x + 4455,3</a:t>
                    </a:r>
                    <a:endParaRPr lang="en-US" sz="1400" b="1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Sheet1!$A$1:$A$1272</c:f>
              <c:numCache>
                <c:formatCode>General</c:formatCode>
                <c:ptCount val="1272"/>
                <c:pt idx="0">
                  <c:v>1882.0419999999999</c:v>
                </c:pt>
                <c:pt idx="1">
                  <c:v>1882.125</c:v>
                </c:pt>
                <c:pt idx="2">
                  <c:v>1882.2080000000001</c:v>
                </c:pt>
                <c:pt idx="3">
                  <c:v>1882.2919999999999</c:v>
                </c:pt>
                <c:pt idx="4">
                  <c:v>1882.375</c:v>
                </c:pt>
                <c:pt idx="5">
                  <c:v>1882.4580000000001</c:v>
                </c:pt>
                <c:pt idx="6">
                  <c:v>1882.5419999999999</c:v>
                </c:pt>
                <c:pt idx="7">
                  <c:v>1882.625</c:v>
                </c:pt>
                <c:pt idx="8">
                  <c:v>1882.7080000000001</c:v>
                </c:pt>
                <c:pt idx="9">
                  <c:v>1882.7919999999999</c:v>
                </c:pt>
                <c:pt idx="10">
                  <c:v>1882.875</c:v>
                </c:pt>
                <c:pt idx="11">
                  <c:v>1882.9580000000001</c:v>
                </c:pt>
                <c:pt idx="12">
                  <c:v>1883.0419999999999</c:v>
                </c:pt>
                <c:pt idx="13">
                  <c:v>1883.125</c:v>
                </c:pt>
                <c:pt idx="14">
                  <c:v>1883.2080000000001</c:v>
                </c:pt>
                <c:pt idx="15">
                  <c:v>1883.2919999999999</c:v>
                </c:pt>
                <c:pt idx="16">
                  <c:v>1883.375</c:v>
                </c:pt>
                <c:pt idx="17">
                  <c:v>1883.4580000000001</c:v>
                </c:pt>
                <c:pt idx="18">
                  <c:v>1883.5419999999999</c:v>
                </c:pt>
                <c:pt idx="19">
                  <c:v>1883.625</c:v>
                </c:pt>
                <c:pt idx="20">
                  <c:v>1883.7080000000001</c:v>
                </c:pt>
                <c:pt idx="21">
                  <c:v>1883.7919999999999</c:v>
                </c:pt>
                <c:pt idx="22">
                  <c:v>1883.875</c:v>
                </c:pt>
                <c:pt idx="23">
                  <c:v>1883.9580000000001</c:v>
                </c:pt>
                <c:pt idx="24">
                  <c:v>1884.0419999999999</c:v>
                </c:pt>
                <c:pt idx="25">
                  <c:v>1884.125</c:v>
                </c:pt>
                <c:pt idx="26">
                  <c:v>1884.2080000000001</c:v>
                </c:pt>
                <c:pt idx="27">
                  <c:v>1884.2919999999999</c:v>
                </c:pt>
                <c:pt idx="28">
                  <c:v>1884.375</c:v>
                </c:pt>
                <c:pt idx="29">
                  <c:v>1884.4580000000001</c:v>
                </c:pt>
                <c:pt idx="30">
                  <c:v>1884.5419999999999</c:v>
                </c:pt>
                <c:pt idx="31">
                  <c:v>1884.625</c:v>
                </c:pt>
                <c:pt idx="32">
                  <c:v>1884.7080000000001</c:v>
                </c:pt>
                <c:pt idx="33">
                  <c:v>1884.7919999999999</c:v>
                </c:pt>
                <c:pt idx="34">
                  <c:v>1884.875</c:v>
                </c:pt>
                <c:pt idx="35">
                  <c:v>1884.9580000000001</c:v>
                </c:pt>
                <c:pt idx="36">
                  <c:v>1885.0419999999999</c:v>
                </c:pt>
                <c:pt idx="37">
                  <c:v>1885.125</c:v>
                </c:pt>
                <c:pt idx="38">
                  <c:v>1885.2080000000001</c:v>
                </c:pt>
                <c:pt idx="39">
                  <c:v>1885.2919999999999</c:v>
                </c:pt>
                <c:pt idx="40">
                  <c:v>1885.375</c:v>
                </c:pt>
                <c:pt idx="41">
                  <c:v>1885.4580000000001</c:v>
                </c:pt>
                <c:pt idx="42">
                  <c:v>1885.5419999999999</c:v>
                </c:pt>
                <c:pt idx="43">
                  <c:v>1885.625</c:v>
                </c:pt>
                <c:pt idx="44">
                  <c:v>1885.7080000000001</c:v>
                </c:pt>
                <c:pt idx="45">
                  <c:v>1885.7919999999999</c:v>
                </c:pt>
                <c:pt idx="46">
                  <c:v>1885.875</c:v>
                </c:pt>
                <c:pt idx="47">
                  <c:v>1885.9580000000001</c:v>
                </c:pt>
                <c:pt idx="48">
                  <c:v>1886.0419999999999</c:v>
                </c:pt>
                <c:pt idx="49">
                  <c:v>1886.125</c:v>
                </c:pt>
                <c:pt idx="50">
                  <c:v>1886.2080000000001</c:v>
                </c:pt>
                <c:pt idx="51">
                  <c:v>1886.2919999999999</c:v>
                </c:pt>
                <c:pt idx="52">
                  <c:v>1886.375</c:v>
                </c:pt>
                <c:pt idx="53">
                  <c:v>1886.4580000000001</c:v>
                </c:pt>
                <c:pt idx="54">
                  <c:v>1886.5419999999999</c:v>
                </c:pt>
                <c:pt idx="55">
                  <c:v>1886.625</c:v>
                </c:pt>
                <c:pt idx="56">
                  <c:v>1886.7080000000001</c:v>
                </c:pt>
                <c:pt idx="57">
                  <c:v>1886.7919999999999</c:v>
                </c:pt>
                <c:pt idx="58">
                  <c:v>1886.875</c:v>
                </c:pt>
                <c:pt idx="59">
                  <c:v>1886.9580000000001</c:v>
                </c:pt>
                <c:pt idx="60">
                  <c:v>1887.0419999999999</c:v>
                </c:pt>
                <c:pt idx="61">
                  <c:v>1887.125</c:v>
                </c:pt>
                <c:pt idx="62">
                  <c:v>1887.2080000000001</c:v>
                </c:pt>
                <c:pt idx="63">
                  <c:v>1887.2919999999999</c:v>
                </c:pt>
                <c:pt idx="64">
                  <c:v>1887.375</c:v>
                </c:pt>
                <c:pt idx="65">
                  <c:v>1887.4580000000001</c:v>
                </c:pt>
                <c:pt idx="66">
                  <c:v>1887.5419999999999</c:v>
                </c:pt>
                <c:pt idx="67">
                  <c:v>1887.625</c:v>
                </c:pt>
                <c:pt idx="68">
                  <c:v>1887.7080000000001</c:v>
                </c:pt>
                <c:pt idx="69">
                  <c:v>1887.7919999999999</c:v>
                </c:pt>
                <c:pt idx="70">
                  <c:v>1887.875</c:v>
                </c:pt>
                <c:pt idx="71">
                  <c:v>1887.9580000000001</c:v>
                </c:pt>
                <c:pt idx="72">
                  <c:v>1888.0419999999999</c:v>
                </c:pt>
                <c:pt idx="73">
                  <c:v>1888.125</c:v>
                </c:pt>
                <c:pt idx="74">
                  <c:v>1888.2080000000001</c:v>
                </c:pt>
                <c:pt idx="75">
                  <c:v>1888.2919999999999</c:v>
                </c:pt>
                <c:pt idx="76">
                  <c:v>1888.375</c:v>
                </c:pt>
                <c:pt idx="77">
                  <c:v>1888.4580000000001</c:v>
                </c:pt>
                <c:pt idx="78">
                  <c:v>1888.5419999999999</c:v>
                </c:pt>
                <c:pt idx="79">
                  <c:v>1888.625</c:v>
                </c:pt>
                <c:pt idx="80">
                  <c:v>1888.7080000000001</c:v>
                </c:pt>
                <c:pt idx="81">
                  <c:v>1888.7919999999999</c:v>
                </c:pt>
                <c:pt idx="82">
                  <c:v>1888.875</c:v>
                </c:pt>
                <c:pt idx="83">
                  <c:v>1888.9580000000001</c:v>
                </c:pt>
                <c:pt idx="84">
                  <c:v>1889.0419999999999</c:v>
                </c:pt>
                <c:pt idx="85">
                  <c:v>1889.125</c:v>
                </c:pt>
                <c:pt idx="86">
                  <c:v>1889.2080000000001</c:v>
                </c:pt>
                <c:pt idx="87">
                  <c:v>1889.2919999999999</c:v>
                </c:pt>
                <c:pt idx="88">
                  <c:v>1889.375</c:v>
                </c:pt>
                <c:pt idx="89">
                  <c:v>1889.4580000000001</c:v>
                </c:pt>
                <c:pt idx="90">
                  <c:v>1889.5419999999999</c:v>
                </c:pt>
                <c:pt idx="91">
                  <c:v>1889.625</c:v>
                </c:pt>
                <c:pt idx="92">
                  <c:v>1889.7080000000001</c:v>
                </c:pt>
                <c:pt idx="93">
                  <c:v>1889.7919999999999</c:v>
                </c:pt>
                <c:pt idx="94">
                  <c:v>1889.875</c:v>
                </c:pt>
                <c:pt idx="95">
                  <c:v>1889.9580000000001</c:v>
                </c:pt>
                <c:pt idx="96">
                  <c:v>1890.0419999999999</c:v>
                </c:pt>
                <c:pt idx="97">
                  <c:v>1890.125</c:v>
                </c:pt>
                <c:pt idx="98">
                  <c:v>1890.2080000000001</c:v>
                </c:pt>
                <c:pt idx="99">
                  <c:v>1890.2919999999999</c:v>
                </c:pt>
                <c:pt idx="100">
                  <c:v>1890.375</c:v>
                </c:pt>
                <c:pt idx="101">
                  <c:v>1890.4580000000001</c:v>
                </c:pt>
                <c:pt idx="102">
                  <c:v>1890.5419999999999</c:v>
                </c:pt>
                <c:pt idx="103">
                  <c:v>1890.625</c:v>
                </c:pt>
                <c:pt idx="104">
                  <c:v>1890.7080000000001</c:v>
                </c:pt>
                <c:pt idx="105">
                  <c:v>1890.7919999999999</c:v>
                </c:pt>
                <c:pt idx="106">
                  <c:v>1890.875</c:v>
                </c:pt>
                <c:pt idx="107">
                  <c:v>1890.9580000000001</c:v>
                </c:pt>
                <c:pt idx="108">
                  <c:v>1891.0419999999999</c:v>
                </c:pt>
                <c:pt idx="109">
                  <c:v>1891.125</c:v>
                </c:pt>
                <c:pt idx="110">
                  <c:v>1891.2080000000001</c:v>
                </c:pt>
                <c:pt idx="111">
                  <c:v>1891.2919999999999</c:v>
                </c:pt>
                <c:pt idx="112">
                  <c:v>1891.375</c:v>
                </c:pt>
                <c:pt idx="113">
                  <c:v>1891.4580000000001</c:v>
                </c:pt>
                <c:pt idx="114">
                  <c:v>1891.5419999999999</c:v>
                </c:pt>
                <c:pt idx="115">
                  <c:v>1891.625</c:v>
                </c:pt>
                <c:pt idx="116">
                  <c:v>1891.7080000000001</c:v>
                </c:pt>
                <c:pt idx="117">
                  <c:v>1891.7919999999999</c:v>
                </c:pt>
                <c:pt idx="118">
                  <c:v>1891.875</c:v>
                </c:pt>
                <c:pt idx="119">
                  <c:v>1891.9580000000001</c:v>
                </c:pt>
                <c:pt idx="120">
                  <c:v>1892.0419999999999</c:v>
                </c:pt>
                <c:pt idx="121">
                  <c:v>1892.125</c:v>
                </c:pt>
                <c:pt idx="122">
                  <c:v>1892.2080000000001</c:v>
                </c:pt>
                <c:pt idx="123">
                  <c:v>1892.2919999999999</c:v>
                </c:pt>
                <c:pt idx="124">
                  <c:v>1892.375</c:v>
                </c:pt>
                <c:pt idx="125">
                  <c:v>1892.4580000000001</c:v>
                </c:pt>
                <c:pt idx="126">
                  <c:v>1892.5419999999999</c:v>
                </c:pt>
                <c:pt idx="127">
                  <c:v>1892.625</c:v>
                </c:pt>
                <c:pt idx="128">
                  <c:v>1892.7080000000001</c:v>
                </c:pt>
                <c:pt idx="129">
                  <c:v>1892.7919999999999</c:v>
                </c:pt>
                <c:pt idx="130">
                  <c:v>1892.875</c:v>
                </c:pt>
                <c:pt idx="131">
                  <c:v>1892.9580000000001</c:v>
                </c:pt>
                <c:pt idx="132">
                  <c:v>1893.0419999999999</c:v>
                </c:pt>
                <c:pt idx="133">
                  <c:v>1893.125</c:v>
                </c:pt>
                <c:pt idx="134">
                  <c:v>1893.2080000000001</c:v>
                </c:pt>
                <c:pt idx="135">
                  <c:v>1893.2919999999999</c:v>
                </c:pt>
                <c:pt idx="136">
                  <c:v>1893.375</c:v>
                </c:pt>
                <c:pt idx="137">
                  <c:v>1893.4580000000001</c:v>
                </c:pt>
                <c:pt idx="138">
                  <c:v>1893.5419999999999</c:v>
                </c:pt>
                <c:pt idx="139">
                  <c:v>1893.625</c:v>
                </c:pt>
                <c:pt idx="140">
                  <c:v>1893.7080000000001</c:v>
                </c:pt>
                <c:pt idx="141">
                  <c:v>1893.7919999999999</c:v>
                </c:pt>
                <c:pt idx="142">
                  <c:v>1893.875</c:v>
                </c:pt>
                <c:pt idx="143">
                  <c:v>1893.9580000000001</c:v>
                </c:pt>
                <c:pt idx="144">
                  <c:v>1894.0419999999999</c:v>
                </c:pt>
                <c:pt idx="145">
                  <c:v>1894.125</c:v>
                </c:pt>
                <c:pt idx="146">
                  <c:v>1894.2080000000001</c:v>
                </c:pt>
                <c:pt idx="147">
                  <c:v>1894.2919999999999</c:v>
                </c:pt>
                <c:pt idx="148">
                  <c:v>1894.375</c:v>
                </c:pt>
                <c:pt idx="149">
                  <c:v>1894.4580000000001</c:v>
                </c:pt>
                <c:pt idx="150">
                  <c:v>1894.5419999999999</c:v>
                </c:pt>
                <c:pt idx="151">
                  <c:v>1894.625</c:v>
                </c:pt>
                <c:pt idx="152">
                  <c:v>1894.7080000000001</c:v>
                </c:pt>
                <c:pt idx="153">
                  <c:v>1894.7919999999999</c:v>
                </c:pt>
                <c:pt idx="154">
                  <c:v>1894.875</c:v>
                </c:pt>
                <c:pt idx="155">
                  <c:v>1894.9580000000001</c:v>
                </c:pt>
                <c:pt idx="156">
                  <c:v>1895.0419999999999</c:v>
                </c:pt>
                <c:pt idx="157">
                  <c:v>1895.125</c:v>
                </c:pt>
                <c:pt idx="158">
                  <c:v>1895.2080000000001</c:v>
                </c:pt>
                <c:pt idx="159">
                  <c:v>1895.2919999999999</c:v>
                </c:pt>
                <c:pt idx="160">
                  <c:v>1895.375</c:v>
                </c:pt>
                <c:pt idx="161">
                  <c:v>1895.4580000000001</c:v>
                </c:pt>
                <c:pt idx="162">
                  <c:v>1895.5419999999999</c:v>
                </c:pt>
                <c:pt idx="163">
                  <c:v>1895.625</c:v>
                </c:pt>
                <c:pt idx="164">
                  <c:v>1895.7080000000001</c:v>
                </c:pt>
                <c:pt idx="165">
                  <c:v>1895.7919999999999</c:v>
                </c:pt>
                <c:pt idx="166">
                  <c:v>1895.875</c:v>
                </c:pt>
                <c:pt idx="167">
                  <c:v>1895.9580000000001</c:v>
                </c:pt>
                <c:pt idx="168">
                  <c:v>1896.0419999999999</c:v>
                </c:pt>
                <c:pt idx="169">
                  <c:v>1896.125</c:v>
                </c:pt>
                <c:pt idx="170">
                  <c:v>1896.2080000000001</c:v>
                </c:pt>
                <c:pt idx="171">
                  <c:v>1896.2919999999999</c:v>
                </c:pt>
                <c:pt idx="172">
                  <c:v>1896.375</c:v>
                </c:pt>
                <c:pt idx="173">
                  <c:v>1896.4580000000001</c:v>
                </c:pt>
                <c:pt idx="174">
                  <c:v>1896.5419999999999</c:v>
                </c:pt>
                <c:pt idx="175">
                  <c:v>1896.625</c:v>
                </c:pt>
                <c:pt idx="176">
                  <c:v>1896.7080000000001</c:v>
                </c:pt>
                <c:pt idx="177">
                  <c:v>1896.7919999999999</c:v>
                </c:pt>
                <c:pt idx="178">
                  <c:v>1896.875</c:v>
                </c:pt>
                <c:pt idx="179">
                  <c:v>1896.9580000000001</c:v>
                </c:pt>
                <c:pt idx="180">
                  <c:v>1897.0419999999999</c:v>
                </c:pt>
                <c:pt idx="181">
                  <c:v>1897.125</c:v>
                </c:pt>
                <c:pt idx="182">
                  <c:v>1897.2080000000001</c:v>
                </c:pt>
                <c:pt idx="183">
                  <c:v>1897.2919999999999</c:v>
                </c:pt>
                <c:pt idx="184">
                  <c:v>1897.375</c:v>
                </c:pt>
                <c:pt idx="185">
                  <c:v>1897.4580000000001</c:v>
                </c:pt>
                <c:pt idx="186">
                  <c:v>1897.5419999999999</c:v>
                </c:pt>
                <c:pt idx="187">
                  <c:v>1897.625</c:v>
                </c:pt>
                <c:pt idx="188">
                  <c:v>1897.7080000000001</c:v>
                </c:pt>
                <c:pt idx="189">
                  <c:v>1897.7919999999999</c:v>
                </c:pt>
                <c:pt idx="190">
                  <c:v>1897.875</c:v>
                </c:pt>
                <c:pt idx="191">
                  <c:v>1897.9580000000001</c:v>
                </c:pt>
                <c:pt idx="192">
                  <c:v>1898.0419999999999</c:v>
                </c:pt>
                <c:pt idx="193">
                  <c:v>1898.125</c:v>
                </c:pt>
                <c:pt idx="194">
                  <c:v>1898.2080000000001</c:v>
                </c:pt>
                <c:pt idx="195">
                  <c:v>1898.2919999999999</c:v>
                </c:pt>
                <c:pt idx="196">
                  <c:v>1898.375</c:v>
                </c:pt>
                <c:pt idx="197">
                  <c:v>1898.4580000000001</c:v>
                </c:pt>
                <c:pt idx="198">
                  <c:v>1898.5419999999999</c:v>
                </c:pt>
                <c:pt idx="199">
                  <c:v>1898.625</c:v>
                </c:pt>
                <c:pt idx="200">
                  <c:v>1898.7080000000001</c:v>
                </c:pt>
                <c:pt idx="201">
                  <c:v>1898.7919999999999</c:v>
                </c:pt>
                <c:pt idx="202">
                  <c:v>1898.875</c:v>
                </c:pt>
                <c:pt idx="203">
                  <c:v>1898.9580000000001</c:v>
                </c:pt>
                <c:pt idx="204">
                  <c:v>1899.0419999999999</c:v>
                </c:pt>
                <c:pt idx="205">
                  <c:v>1899.125</c:v>
                </c:pt>
                <c:pt idx="206">
                  <c:v>1899.2080000000001</c:v>
                </c:pt>
                <c:pt idx="207">
                  <c:v>1899.2919999999999</c:v>
                </c:pt>
                <c:pt idx="208">
                  <c:v>1899.375</c:v>
                </c:pt>
                <c:pt idx="209">
                  <c:v>1899.4580000000001</c:v>
                </c:pt>
                <c:pt idx="210">
                  <c:v>1899.5419999999999</c:v>
                </c:pt>
                <c:pt idx="211">
                  <c:v>1899.625</c:v>
                </c:pt>
                <c:pt idx="212">
                  <c:v>1899.7080000000001</c:v>
                </c:pt>
                <c:pt idx="213">
                  <c:v>1899.7919999999999</c:v>
                </c:pt>
                <c:pt idx="214">
                  <c:v>1899.875</c:v>
                </c:pt>
                <c:pt idx="215">
                  <c:v>1899.9580000000001</c:v>
                </c:pt>
                <c:pt idx="216">
                  <c:v>1900.0419999999999</c:v>
                </c:pt>
                <c:pt idx="217">
                  <c:v>1900.125</c:v>
                </c:pt>
                <c:pt idx="218">
                  <c:v>1900.2080000000001</c:v>
                </c:pt>
                <c:pt idx="219">
                  <c:v>1900.2919999999999</c:v>
                </c:pt>
                <c:pt idx="220">
                  <c:v>1900.375</c:v>
                </c:pt>
                <c:pt idx="221">
                  <c:v>1900.4580000000001</c:v>
                </c:pt>
                <c:pt idx="222">
                  <c:v>1900.5419999999999</c:v>
                </c:pt>
                <c:pt idx="223">
                  <c:v>1900.625</c:v>
                </c:pt>
                <c:pt idx="224">
                  <c:v>1900.7080000000001</c:v>
                </c:pt>
                <c:pt idx="225">
                  <c:v>1900.7919999999999</c:v>
                </c:pt>
                <c:pt idx="226">
                  <c:v>1900.875</c:v>
                </c:pt>
                <c:pt idx="227">
                  <c:v>1900.9580000000001</c:v>
                </c:pt>
                <c:pt idx="228">
                  <c:v>1901.0419999999999</c:v>
                </c:pt>
                <c:pt idx="229">
                  <c:v>1901.125</c:v>
                </c:pt>
                <c:pt idx="230">
                  <c:v>1901.2080000000001</c:v>
                </c:pt>
                <c:pt idx="231">
                  <c:v>1901.2919999999999</c:v>
                </c:pt>
                <c:pt idx="232">
                  <c:v>1901.375</c:v>
                </c:pt>
                <c:pt idx="233">
                  <c:v>1901.4580000000001</c:v>
                </c:pt>
                <c:pt idx="234">
                  <c:v>1901.5419999999999</c:v>
                </c:pt>
                <c:pt idx="235">
                  <c:v>1901.625</c:v>
                </c:pt>
                <c:pt idx="236">
                  <c:v>1901.7080000000001</c:v>
                </c:pt>
                <c:pt idx="237">
                  <c:v>1901.7919999999999</c:v>
                </c:pt>
                <c:pt idx="238">
                  <c:v>1901.875</c:v>
                </c:pt>
                <c:pt idx="239">
                  <c:v>1901.9580000000001</c:v>
                </c:pt>
                <c:pt idx="240">
                  <c:v>1902.0419999999999</c:v>
                </c:pt>
                <c:pt idx="241">
                  <c:v>1902.125</c:v>
                </c:pt>
                <c:pt idx="242">
                  <c:v>1902.2080000000001</c:v>
                </c:pt>
                <c:pt idx="243">
                  <c:v>1902.2919999999999</c:v>
                </c:pt>
                <c:pt idx="244">
                  <c:v>1902.375</c:v>
                </c:pt>
                <c:pt idx="245">
                  <c:v>1902.4580000000001</c:v>
                </c:pt>
                <c:pt idx="246">
                  <c:v>1902.5419999999999</c:v>
                </c:pt>
                <c:pt idx="247">
                  <c:v>1902.625</c:v>
                </c:pt>
                <c:pt idx="248">
                  <c:v>1902.7080000000001</c:v>
                </c:pt>
                <c:pt idx="249">
                  <c:v>1902.7919999999999</c:v>
                </c:pt>
                <c:pt idx="250">
                  <c:v>1902.875</c:v>
                </c:pt>
                <c:pt idx="251">
                  <c:v>1902.9580000000001</c:v>
                </c:pt>
                <c:pt idx="252">
                  <c:v>1903.0419999999999</c:v>
                </c:pt>
                <c:pt idx="253">
                  <c:v>1903.125</c:v>
                </c:pt>
                <c:pt idx="254">
                  <c:v>1903.2080000000001</c:v>
                </c:pt>
                <c:pt idx="255">
                  <c:v>1903.2919999999999</c:v>
                </c:pt>
                <c:pt idx="256">
                  <c:v>1903.375</c:v>
                </c:pt>
                <c:pt idx="257">
                  <c:v>1903.4580000000001</c:v>
                </c:pt>
                <c:pt idx="258">
                  <c:v>1903.5419999999999</c:v>
                </c:pt>
                <c:pt idx="259">
                  <c:v>1903.625</c:v>
                </c:pt>
                <c:pt idx="260">
                  <c:v>1903.7080000000001</c:v>
                </c:pt>
                <c:pt idx="261">
                  <c:v>1903.7919999999999</c:v>
                </c:pt>
                <c:pt idx="262">
                  <c:v>1903.875</c:v>
                </c:pt>
                <c:pt idx="263">
                  <c:v>1903.9580000000001</c:v>
                </c:pt>
                <c:pt idx="264">
                  <c:v>1904.0419999999999</c:v>
                </c:pt>
                <c:pt idx="265">
                  <c:v>1904.125</c:v>
                </c:pt>
                <c:pt idx="266">
                  <c:v>1904.2080000000001</c:v>
                </c:pt>
                <c:pt idx="267">
                  <c:v>1904.2919999999999</c:v>
                </c:pt>
                <c:pt idx="268">
                  <c:v>1904.375</c:v>
                </c:pt>
                <c:pt idx="269">
                  <c:v>1904.4580000000001</c:v>
                </c:pt>
                <c:pt idx="270">
                  <c:v>1904.5419999999999</c:v>
                </c:pt>
                <c:pt idx="271">
                  <c:v>1904.625</c:v>
                </c:pt>
                <c:pt idx="272">
                  <c:v>1904.7080000000001</c:v>
                </c:pt>
                <c:pt idx="273">
                  <c:v>1904.7919999999999</c:v>
                </c:pt>
                <c:pt idx="274">
                  <c:v>1904.875</c:v>
                </c:pt>
                <c:pt idx="275">
                  <c:v>1904.9580000000001</c:v>
                </c:pt>
                <c:pt idx="276">
                  <c:v>1905.0419999999999</c:v>
                </c:pt>
                <c:pt idx="277">
                  <c:v>1905.125</c:v>
                </c:pt>
                <c:pt idx="278">
                  <c:v>1905.2080000000001</c:v>
                </c:pt>
                <c:pt idx="279">
                  <c:v>1905.2919999999999</c:v>
                </c:pt>
                <c:pt idx="280">
                  <c:v>1905.375</c:v>
                </c:pt>
                <c:pt idx="281">
                  <c:v>1905.4580000000001</c:v>
                </c:pt>
                <c:pt idx="282">
                  <c:v>1905.5419999999999</c:v>
                </c:pt>
                <c:pt idx="283">
                  <c:v>1905.625</c:v>
                </c:pt>
                <c:pt idx="284">
                  <c:v>1905.7080000000001</c:v>
                </c:pt>
                <c:pt idx="285">
                  <c:v>1905.7919999999999</c:v>
                </c:pt>
                <c:pt idx="286">
                  <c:v>1905.875</c:v>
                </c:pt>
                <c:pt idx="287">
                  <c:v>1905.9580000000001</c:v>
                </c:pt>
                <c:pt idx="288">
                  <c:v>1906.0419999999999</c:v>
                </c:pt>
                <c:pt idx="289">
                  <c:v>1906.125</c:v>
                </c:pt>
                <c:pt idx="290">
                  <c:v>1906.2080000000001</c:v>
                </c:pt>
                <c:pt idx="291">
                  <c:v>1906.2919999999999</c:v>
                </c:pt>
                <c:pt idx="292">
                  <c:v>1906.375</c:v>
                </c:pt>
                <c:pt idx="293">
                  <c:v>1906.4580000000001</c:v>
                </c:pt>
                <c:pt idx="294">
                  <c:v>1906.5419999999999</c:v>
                </c:pt>
                <c:pt idx="295">
                  <c:v>1906.625</c:v>
                </c:pt>
                <c:pt idx="296">
                  <c:v>1906.7080000000001</c:v>
                </c:pt>
                <c:pt idx="297">
                  <c:v>1906.7919999999999</c:v>
                </c:pt>
                <c:pt idx="298">
                  <c:v>1906.875</c:v>
                </c:pt>
                <c:pt idx="299">
                  <c:v>1906.9580000000001</c:v>
                </c:pt>
                <c:pt idx="300">
                  <c:v>1907.0419999999999</c:v>
                </c:pt>
                <c:pt idx="301">
                  <c:v>1907.125</c:v>
                </c:pt>
                <c:pt idx="302">
                  <c:v>1907.2080000000001</c:v>
                </c:pt>
                <c:pt idx="303">
                  <c:v>1907.2919999999999</c:v>
                </c:pt>
                <c:pt idx="304">
                  <c:v>1907.375</c:v>
                </c:pt>
                <c:pt idx="305">
                  <c:v>1907.4580000000001</c:v>
                </c:pt>
                <c:pt idx="306">
                  <c:v>1907.5419999999999</c:v>
                </c:pt>
                <c:pt idx="307">
                  <c:v>1907.625</c:v>
                </c:pt>
                <c:pt idx="308">
                  <c:v>1907.7080000000001</c:v>
                </c:pt>
                <c:pt idx="309">
                  <c:v>1907.7919999999999</c:v>
                </c:pt>
                <c:pt idx="310">
                  <c:v>1907.875</c:v>
                </c:pt>
                <c:pt idx="311">
                  <c:v>1907.9580000000001</c:v>
                </c:pt>
                <c:pt idx="312">
                  <c:v>1908.0419999999999</c:v>
                </c:pt>
                <c:pt idx="313">
                  <c:v>1908.125</c:v>
                </c:pt>
                <c:pt idx="314">
                  <c:v>1908.2080000000001</c:v>
                </c:pt>
                <c:pt idx="315">
                  <c:v>1908.2919999999999</c:v>
                </c:pt>
                <c:pt idx="316">
                  <c:v>1908.375</c:v>
                </c:pt>
                <c:pt idx="317">
                  <c:v>1908.4580000000001</c:v>
                </c:pt>
                <c:pt idx="318">
                  <c:v>1908.5419999999999</c:v>
                </c:pt>
                <c:pt idx="319">
                  <c:v>1908.625</c:v>
                </c:pt>
                <c:pt idx="320">
                  <c:v>1908.7080000000001</c:v>
                </c:pt>
                <c:pt idx="321">
                  <c:v>1908.7919999999999</c:v>
                </c:pt>
                <c:pt idx="322">
                  <c:v>1908.875</c:v>
                </c:pt>
                <c:pt idx="323">
                  <c:v>1908.9580000000001</c:v>
                </c:pt>
                <c:pt idx="324">
                  <c:v>1909.0419999999999</c:v>
                </c:pt>
                <c:pt idx="325">
                  <c:v>1909.125</c:v>
                </c:pt>
                <c:pt idx="326">
                  <c:v>1909.2080000000001</c:v>
                </c:pt>
                <c:pt idx="327">
                  <c:v>1909.2919999999999</c:v>
                </c:pt>
                <c:pt idx="328">
                  <c:v>1909.375</c:v>
                </c:pt>
                <c:pt idx="329">
                  <c:v>1909.4580000000001</c:v>
                </c:pt>
                <c:pt idx="330">
                  <c:v>1909.5419999999999</c:v>
                </c:pt>
                <c:pt idx="331">
                  <c:v>1909.625</c:v>
                </c:pt>
                <c:pt idx="332">
                  <c:v>1909.7080000000001</c:v>
                </c:pt>
                <c:pt idx="333">
                  <c:v>1909.7919999999999</c:v>
                </c:pt>
                <c:pt idx="334">
                  <c:v>1909.875</c:v>
                </c:pt>
                <c:pt idx="335">
                  <c:v>1909.9580000000001</c:v>
                </c:pt>
                <c:pt idx="336">
                  <c:v>1910.0419999999999</c:v>
                </c:pt>
                <c:pt idx="337">
                  <c:v>1910.125</c:v>
                </c:pt>
                <c:pt idx="338">
                  <c:v>1910.2080000000001</c:v>
                </c:pt>
                <c:pt idx="339">
                  <c:v>1910.2919999999999</c:v>
                </c:pt>
                <c:pt idx="340">
                  <c:v>1910.375</c:v>
                </c:pt>
                <c:pt idx="341">
                  <c:v>1910.4580000000001</c:v>
                </c:pt>
                <c:pt idx="342">
                  <c:v>1910.5419999999999</c:v>
                </c:pt>
                <c:pt idx="343">
                  <c:v>1910.625</c:v>
                </c:pt>
                <c:pt idx="344">
                  <c:v>1910.7080000000001</c:v>
                </c:pt>
                <c:pt idx="345">
                  <c:v>1910.7919999999999</c:v>
                </c:pt>
                <c:pt idx="346">
                  <c:v>1910.875</c:v>
                </c:pt>
                <c:pt idx="347">
                  <c:v>1910.9580000000001</c:v>
                </c:pt>
                <c:pt idx="348">
                  <c:v>1911.0419999999999</c:v>
                </c:pt>
                <c:pt idx="349">
                  <c:v>1911.125</c:v>
                </c:pt>
                <c:pt idx="350">
                  <c:v>1911.2080000000001</c:v>
                </c:pt>
                <c:pt idx="351">
                  <c:v>1911.2919999999999</c:v>
                </c:pt>
                <c:pt idx="352">
                  <c:v>1911.375</c:v>
                </c:pt>
                <c:pt idx="353">
                  <c:v>1911.4580000000001</c:v>
                </c:pt>
                <c:pt idx="354">
                  <c:v>1911.5419999999999</c:v>
                </c:pt>
                <c:pt idx="355">
                  <c:v>1911.625</c:v>
                </c:pt>
                <c:pt idx="356">
                  <c:v>1911.7080000000001</c:v>
                </c:pt>
                <c:pt idx="357">
                  <c:v>1911.7919999999999</c:v>
                </c:pt>
                <c:pt idx="358">
                  <c:v>1911.875</c:v>
                </c:pt>
                <c:pt idx="359">
                  <c:v>1911.9580000000001</c:v>
                </c:pt>
                <c:pt idx="360">
                  <c:v>1914.0419999999999</c:v>
                </c:pt>
                <c:pt idx="361">
                  <c:v>1914.125</c:v>
                </c:pt>
                <c:pt idx="362">
                  <c:v>1914.2080000000001</c:v>
                </c:pt>
                <c:pt idx="363">
                  <c:v>1914.2919999999999</c:v>
                </c:pt>
                <c:pt idx="364">
                  <c:v>1914.375</c:v>
                </c:pt>
                <c:pt idx="365">
                  <c:v>1914.4580000000001</c:v>
                </c:pt>
                <c:pt idx="366">
                  <c:v>1914.5419999999999</c:v>
                </c:pt>
                <c:pt idx="367">
                  <c:v>1914.625</c:v>
                </c:pt>
                <c:pt idx="368">
                  <c:v>1914.7080000000001</c:v>
                </c:pt>
                <c:pt idx="369">
                  <c:v>1914.7919999999999</c:v>
                </c:pt>
                <c:pt idx="370">
                  <c:v>1914.875</c:v>
                </c:pt>
                <c:pt idx="371">
                  <c:v>1914.9580000000001</c:v>
                </c:pt>
                <c:pt idx="372">
                  <c:v>1915.0419999999999</c:v>
                </c:pt>
                <c:pt idx="373">
                  <c:v>1915.125</c:v>
                </c:pt>
                <c:pt idx="374">
                  <c:v>1915.2080000000001</c:v>
                </c:pt>
                <c:pt idx="375">
                  <c:v>1915.2919999999999</c:v>
                </c:pt>
                <c:pt idx="376">
                  <c:v>1915.375</c:v>
                </c:pt>
                <c:pt idx="377">
                  <c:v>1915.4580000000001</c:v>
                </c:pt>
                <c:pt idx="378">
                  <c:v>1915.5419999999999</c:v>
                </c:pt>
                <c:pt idx="379">
                  <c:v>1915.625</c:v>
                </c:pt>
                <c:pt idx="380">
                  <c:v>1915.7080000000001</c:v>
                </c:pt>
                <c:pt idx="381">
                  <c:v>1915.7919999999999</c:v>
                </c:pt>
                <c:pt idx="382">
                  <c:v>1915.875</c:v>
                </c:pt>
                <c:pt idx="383">
                  <c:v>1915.9580000000001</c:v>
                </c:pt>
                <c:pt idx="384">
                  <c:v>1917.0419999999999</c:v>
                </c:pt>
                <c:pt idx="385">
                  <c:v>1917.125</c:v>
                </c:pt>
                <c:pt idx="386">
                  <c:v>1917.2080000000001</c:v>
                </c:pt>
                <c:pt idx="387">
                  <c:v>1917.2919999999999</c:v>
                </c:pt>
                <c:pt idx="388">
                  <c:v>1917.375</c:v>
                </c:pt>
                <c:pt idx="389">
                  <c:v>1917.4580000000001</c:v>
                </c:pt>
                <c:pt idx="390">
                  <c:v>1917.5419999999999</c:v>
                </c:pt>
                <c:pt idx="391">
                  <c:v>1917.625</c:v>
                </c:pt>
                <c:pt idx="392">
                  <c:v>1917.7080000000001</c:v>
                </c:pt>
                <c:pt idx="393">
                  <c:v>1917.7919999999999</c:v>
                </c:pt>
                <c:pt idx="394">
                  <c:v>1917.875</c:v>
                </c:pt>
                <c:pt idx="395">
                  <c:v>1917.9580000000001</c:v>
                </c:pt>
                <c:pt idx="396">
                  <c:v>1918.0419999999999</c:v>
                </c:pt>
                <c:pt idx="397">
                  <c:v>1918.125</c:v>
                </c:pt>
                <c:pt idx="398">
                  <c:v>1918.2080000000001</c:v>
                </c:pt>
                <c:pt idx="399">
                  <c:v>1918.2919999999999</c:v>
                </c:pt>
                <c:pt idx="400">
                  <c:v>1918.375</c:v>
                </c:pt>
                <c:pt idx="401">
                  <c:v>1918.4580000000001</c:v>
                </c:pt>
                <c:pt idx="402">
                  <c:v>1918.5419999999999</c:v>
                </c:pt>
                <c:pt idx="403">
                  <c:v>1918.625</c:v>
                </c:pt>
                <c:pt idx="404">
                  <c:v>1918.7080000000001</c:v>
                </c:pt>
                <c:pt idx="405">
                  <c:v>1918.7919999999999</c:v>
                </c:pt>
                <c:pt idx="406">
                  <c:v>1918.875</c:v>
                </c:pt>
                <c:pt idx="407">
                  <c:v>1918.9580000000001</c:v>
                </c:pt>
                <c:pt idx="408">
                  <c:v>1919.0419999999999</c:v>
                </c:pt>
                <c:pt idx="409">
                  <c:v>1919.125</c:v>
                </c:pt>
                <c:pt idx="410">
                  <c:v>1919.2080000000001</c:v>
                </c:pt>
                <c:pt idx="411">
                  <c:v>1919.2919999999999</c:v>
                </c:pt>
                <c:pt idx="412">
                  <c:v>1919.375</c:v>
                </c:pt>
                <c:pt idx="413">
                  <c:v>1919.4580000000001</c:v>
                </c:pt>
                <c:pt idx="414">
                  <c:v>1919.5419999999999</c:v>
                </c:pt>
                <c:pt idx="415">
                  <c:v>1919.625</c:v>
                </c:pt>
                <c:pt idx="416">
                  <c:v>1919.7080000000001</c:v>
                </c:pt>
                <c:pt idx="417">
                  <c:v>1919.7919999999999</c:v>
                </c:pt>
                <c:pt idx="418">
                  <c:v>1919.875</c:v>
                </c:pt>
                <c:pt idx="419">
                  <c:v>1919.9580000000001</c:v>
                </c:pt>
                <c:pt idx="420">
                  <c:v>1920.0419999999999</c:v>
                </c:pt>
                <c:pt idx="421">
                  <c:v>1920.125</c:v>
                </c:pt>
                <c:pt idx="422">
                  <c:v>1920.2080000000001</c:v>
                </c:pt>
                <c:pt idx="423">
                  <c:v>1920.2919999999999</c:v>
                </c:pt>
                <c:pt idx="424">
                  <c:v>1920.375</c:v>
                </c:pt>
                <c:pt idx="425">
                  <c:v>1920.4580000000001</c:v>
                </c:pt>
                <c:pt idx="426">
                  <c:v>1920.5419999999999</c:v>
                </c:pt>
                <c:pt idx="427">
                  <c:v>1920.625</c:v>
                </c:pt>
                <c:pt idx="428">
                  <c:v>1920.7080000000001</c:v>
                </c:pt>
                <c:pt idx="429">
                  <c:v>1920.7919999999999</c:v>
                </c:pt>
                <c:pt idx="430">
                  <c:v>1920.875</c:v>
                </c:pt>
                <c:pt idx="431">
                  <c:v>1920.9580000000001</c:v>
                </c:pt>
                <c:pt idx="432">
                  <c:v>1921.0419999999999</c:v>
                </c:pt>
                <c:pt idx="433">
                  <c:v>1921.125</c:v>
                </c:pt>
                <c:pt idx="434">
                  <c:v>1921.2080000000001</c:v>
                </c:pt>
                <c:pt idx="435">
                  <c:v>1921.2919999999999</c:v>
                </c:pt>
                <c:pt idx="436">
                  <c:v>1921.375</c:v>
                </c:pt>
                <c:pt idx="437">
                  <c:v>1921.4580000000001</c:v>
                </c:pt>
                <c:pt idx="438">
                  <c:v>1921.5419999999999</c:v>
                </c:pt>
                <c:pt idx="439">
                  <c:v>1921.625</c:v>
                </c:pt>
                <c:pt idx="440">
                  <c:v>1921.7080000000001</c:v>
                </c:pt>
                <c:pt idx="441">
                  <c:v>1921.7919999999999</c:v>
                </c:pt>
                <c:pt idx="442">
                  <c:v>1921.875</c:v>
                </c:pt>
                <c:pt idx="443">
                  <c:v>1921.9580000000001</c:v>
                </c:pt>
                <c:pt idx="444">
                  <c:v>1922.0419999999999</c:v>
                </c:pt>
                <c:pt idx="445">
                  <c:v>1922.125</c:v>
                </c:pt>
                <c:pt idx="446">
                  <c:v>1922.2080000000001</c:v>
                </c:pt>
                <c:pt idx="447">
                  <c:v>1922.2919999999999</c:v>
                </c:pt>
                <c:pt idx="448">
                  <c:v>1922.375</c:v>
                </c:pt>
                <c:pt idx="449">
                  <c:v>1922.4580000000001</c:v>
                </c:pt>
                <c:pt idx="450">
                  <c:v>1922.5419999999999</c:v>
                </c:pt>
                <c:pt idx="451">
                  <c:v>1922.625</c:v>
                </c:pt>
                <c:pt idx="452">
                  <c:v>1922.7080000000001</c:v>
                </c:pt>
                <c:pt idx="453">
                  <c:v>1922.7919999999999</c:v>
                </c:pt>
                <c:pt idx="454">
                  <c:v>1922.875</c:v>
                </c:pt>
                <c:pt idx="455">
                  <c:v>1922.9580000000001</c:v>
                </c:pt>
                <c:pt idx="456">
                  <c:v>1923.0419999999999</c:v>
                </c:pt>
                <c:pt idx="457">
                  <c:v>1923.125</c:v>
                </c:pt>
                <c:pt idx="458">
                  <c:v>1923.2080000000001</c:v>
                </c:pt>
                <c:pt idx="459">
                  <c:v>1923.2919999999999</c:v>
                </c:pt>
                <c:pt idx="460">
                  <c:v>1923.375</c:v>
                </c:pt>
                <c:pt idx="461">
                  <c:v>1923.4580000000001</c:v>
                </c:pt>
                <c:pt idx="462">
                  <c:v>1923.5419999999999</c:v>
                </c:pt>
                <c:pt idx="463">
                  <c:v>1923.625</c:v>
                </c:pt>
                <c:pt idx="464">
                  <c:v>1923.7080000000001</c:v>
                </c:pt>
                <c:pt idx="465">
                  <c:v>1923.7919999999999</c:v>
                </c:pt>
                <c:pt idx="466">
                  <c:v>1923.875</c:v>
                </c:pt>
                <c:pt idx="467">
                  <c:v>1923.9580000000001</c:v>
                </c:pt>
                <c:pt idx="468">
                  <c:v>1924.0419999999999</c:v>
                </c:pt>
                <c:pt idx="469">
                  <c:v>1924.125</c:v>
                </c:pt>
                <c:pt idx="470">
                  <c:v>1924.2080000000001</c:v>
                </c:pt>
                <c:pt idx="471">
                  <c:v>1924.2919999999999</c:v>
                </c:pt>
                <c:pt idx="472">
                  <c:v>1924.375</c:v>
                </c:pt>
                <c:pt idx="473">
                  <c:v>1924.4580000000001</c:v>
                </c:pt>
                <c:pt idx="474">
                  <c:v>1924.5419999999999</c:v>
                </c:pt>
                <c:pt idx="475">
                  <c:v>1924.625</c:v>
                </c:pt>
                <c:pt idx="476">
                  <c:v>1924.7080000000001</c:v>
                </c:pt>
                <c:pt idx="477">
                  <c:v>1924.7919999999999</c:v>
                </c:pt>
                <c:pt idx="478">
                  <c:v>1924.875</c:v>
                </c:pt>
                <c:pt idx="479">
                  <c:v>1924.9580000000001</c:v>
                </c:pt>
                <c:pt idx="480">
                  <c:v>1925.0419999999999</c:v>
                </c:pt>
                <c:pt idx="481">
                  <c:v>1925.125</c:v>
                </c:pt>
                <c:pt idx="482">
                  <c:v>1925.2080000000001</c:v>
                </c:pt>
                <c:pt idx="483">
                  <c:v>1925.2919999999999</c:v>
                </c:pt>
                <c:pt idx="484">
                  <c:v>1925.375</c:v>
                </c:pt>
                <c:pt idx="485">
                  <c:v>1925.4580000000001</c:v>
                </c:pt>
                <c:pt idx="486">
                  <c:v>1925.5419999999999</c:v>
                </c:pt>
                <c:pt idx="487">
                  <c:v>1925.625</c:v>
                </c:pt>
                <c:pt idx="488">
                  <c:v>1925.7080000000001</c:v>
                </c:pt>
                <c:pt idx="489">
                  <c:v>1925.7919999999999</c:v>
                </c:pt>
                <c:pt idx="490">
                  <c:v>1925.875</c:v>
                </c:pt>
                <c:pt idx="491">
                  <c:v>1925.9580000000001</c:v>
                </c:pt>
                <c:pt idx="492">
                  <c:v>1926.0419999999999</c:v>
                </c:pt>
                <c:pt idx="493">
                  <c:v>1926.125</c:v>
                </c:pt>
                <c:pt idx="494">
                  <c:v>1926.2080000000001</c:v>
                </c:pt>
                <c:pt idx="495">
                  <c:v>1926.2919999999999</c:v>
                </c:pt>
                <c:pt idx="496">
                  <c:v>1926.375</c:v>
                </c:pt>
                <c:pt idx="497">
                  <c:v>1926.4580000000001</c:v>
                </c:pt>
                <c:pt idx="498">
                  <c:v>1926.5419999999999</c:v>
                </c:pt>
                <c:pt idx="499">
                  <c:v>1926.625</c:v>
                </c:pt>
                <c:pt idx="500">
                  <c:v>1926.7080000000001</c:v>
                </c:pt>
                <c:pt idx="501">
                  <c:v>1926.7919999999999</c:v>
                </c:pt>
                <c:pt idx="502">
                  <c:v>1926.875</c:v>
                </c:pt>
                <c:pt idx="503">
                  <c:v>1926.9580000000001</c:v>
                </c:pt>
                <c:pt idx="504">
                  <c:v>1927.0419999999999</c:v>
                </c:pt>
                <c:pt idx="505">
                  <c:v>1927.125</c:v>
                </c:pt>
                <c:pt idx="506">
                  <c:v>1927.2080000000001</c:v>
                </c:pt>
                <c:pt idx="507">
                  <c:v>1927.2919999999999</c:v>
                </c:pt>
                <c:pt idx="508">
                  <c:v>1927.375</c:v>
                </c:pt>
                <c:pt idx="509">
                  <c:v>1927.4580000000001</c:v>
                </c:pt>
                <c:pt idx="510">
                  <c:v>1927.5419999999999</c:v>
                </c:pt>
                <c:pt idx="511">
                  <c:v>1927.625</c:v>
                </c:pt>
                <c:pt idx="512">
                  <c:v>1927.7080000000001</c:v>
                </c:pt>
                <c:pt idx="513">
                  <c:v>1927.7919999999999</c:v>
                </c:pt>
                <c:pt idx="514">
                  <c:v>1927.875</c:v>
                </c:pt>
                <c:pt idx="515">
                  <c:v>1927.9580000000001</c:v>
                </c:pt>
                <c:pt idx="516">
                  <c:v>1928.0419999999999</c:v>
                </c:pt>
                <c:pt idx="517">
                  <c:v>1928.125</c:v>
                </c:pt>
                <c:pt idx="518">
                  <c:v>1928.2080000000001</c:v>
                </c:pt>
                <c:pt idx="519">
                  <c:v>1928.2919999999999</c:v>
                </c:pt>
                <c:pt idx="520">
                  <c:v>1928.375</c:v>
                </c:pt>
                <c:pt idx="521">
                  <c:v>1928.4580000000001</c:v>
                </c:pt>
                <c:pt idx="522">
                  <c:v>1928.5419999999999</c:v>
                </c:pt>
                <c:pt idx="523">
                  <c:v>1928.625</c:v>
                </c:pt>
                <c:pt idx="524">
                  <c:v>1928.7080000000001</c:v>
                </c:pt>
                <c:pt idx="525">
                  <c:v>1928.7919999999999</c:v>
                </c:pt>
                <c:pt idx="526">
                  <c:v>1928.875</c:v>
                </c:pt>
                <c:pt idx="527">
                  <c:v>1928.9580000000001</c:v>
                </c:pt>
                <c:pt idx="528">
                  <c:v>1929.0419999999999</c:v>
                </c:pt>
                <c:pt idx="529">
                  <c:v>1929.125</c:v>
                </c:pt>
                <c:pt idx="530">
                  <c:v>1929.2080000000001</c:v>
                </c:pt>
                <c:pt idx="531">
                  <c:v>1929.2919999999999</c:v>
                </c:pt>
                <c:pt idx="532">
                  <c:v>1929.375</c:v>
                </c:pt>
                <c:pt idx="533">
                  <c:v>1929.4580000000001</c:v>
                </c:pt>
                <c:pt idx="534">
                  <c:v>1929.5419999999999</c:v>
                </c:pt>
                <c:pt idx="535">
                  <c:v>1929.625</c:v>
                </c:pt>
                <c:pt idx="536">
                  <c:v>1929.7080000000001</c:v>
                </c:pt>
                <c:pt idx="537">
                  <c:v>1929.7919999999999</c:v>
                </c:pt>
                <c:pt idx="538">
                  <c:v>1929.875</c:v>
                </c:pt>
                <c:pt idx="539">
                  <c:v>1929.9580000000001</c:v>
                </c:pt>
                <c:pt idx="540">
                  <c:v>1930.0419999999999</c:v>
                </c:pt>
                <c:pt idx="541">
                  <c:v>1930.125</c:v>
                </c:pt>
                <c:pt idx="542">
                  <c:v>1930.2080000000001</c:v>
                </c:pt>
                <c:pt idx="543">
                  <c:v>1930.2919999999999</c:v>
                </c:pt>
                <c:pt idx="544">
                  <c:v>1930.375</c:v>
                </c:pt>
                <c:pt idx="545">
                  <c:v>1930.4580000000001</c:v>
                </c:pt>
                <c:pt idx="546">
                  <c:v>1930.5419999999999</c:v>
                </c:pt>
                <c:pt idx="547">
                  <c:v>1930.625</c:v>
                </c:pt>
                <c:pt idx="548">
                  <c:v>1930.7080000000001</c:v>
                </c:pt>
                <c:pt idx="549">
                  <c:v>1930.7919999999999</c:v>
                </c:pt>
                <c:pt idx="550">
                  <c:v>1930.875</c:v>
                </c:pt>
                <c:pt idx="551">
                  <c:v>1930.9580000000001</c:v>
                </c:pt>
                <c:pt idx="552">
                  <c:v>1931.0419999999999</c:v>
                </c:pt>
                <c:pt idx="553">
                  <c:v>1931.125</c:v>
                </c:pt>
                <c:pt idx="554">
                  <c:v>1931.2080000000001</c:v>
                </c:pt>
                <c:pt idx="555">
                  <c:v>1931.2919999999999</c:v>
                </c:pt>
                <c:pt idx="556">
                  <c:v>1931.375</c:v>
                </c:pt>
                <c:pt idx="557">
                  <c:v>1931.4580000000001</c:v>
                </c:pt>
                <c:pt idx="558">
                  <c:v>1931.5419999999999</c:v>
                </c:pt>
                <c:pt idx="559">
                  <c:v>1931.625</c:v>
                </c:pt>
                <c:pt idx="560">
                  <c:v>1931.7080000000001</c:v>
                </c:pt>
                <c:pt idx="561">
                  <c:v>1931.7919999999999</c:v>
                </c:pt>
                <c:pt idx="562">
                  <c:v>1931.875</c:v>
                </c:pt>
                <c:pt idx="563">
                  <c:v>1931.9580000000001</c:v>
                </c:pt>
                <c:pt idx="564">
                  <c:v>1932.0419999999999</c:v>
                </c:pt>
                <c:pt idx="565">
                  <c:v>1932.125</c:v>
                </c:pt>
                <c:pt idx="566">
                  <c:v>1932.2080000000001</c:v>
                </c:pt>
                <c:pt idx="567">
                  <c:v>1932.2919999999999</c:v>
                </c:pt>
                <c:pt idx="568">
                  <c:v>1932.375</c:v>
                </c:pt>
                <c:pt idx="569">
                  <c:v>1932.4580000000001</c:v>
                </c:pt>
                <c:pt idx="570">
                  <c:v>1932.5419999999999</c:v>
                </c:pt>
                <c:pt idx="571">
                  <c:v>1932.625</c:v>
                </c:pt>
                <c:pt idx="572">
                  <c:v>1932.7080000000001</c:v>
                </c:pt>
                <c:pt idx="573">
                  <c:v>1932.7919999999999</c:v>
                </c:pt>
                <c:pt idx="574">
                  <c:v>1932.875</c:v>
                </c:pt>
                <c:pt idx="575">
                  <c:v>1932.9580000000001</c:v>
                </c:pt>
                <c:pt idx="576">
                  <c:v>1933.0419999999999</c:v>
                </c:pt>
                <c:pt idx="577">
                  <c:v>1933.125</c:v>
                </c:pt>
                <c:pt idx="578">
                  <c:v>1933.2080000000001</c:v>
                </c:pt>
                <c:pt idx="579">
                  <c:v>1933.2919999999999</c:v>
                </c:pt>
                <c:pt idx="580">
                  <c:v>1933.375</c:v>
                </c:pt>
                <c:pt idx="581">
                  <c:v>1933.4580000000001</c:v>
                </c:pt>
                <c:pt idx="582">
                  <c:v>1933.5419999999999</c:v>
                </c:pt>
                <c:pt idx="583">
                  <c:v>1933.625</c:v>
                </c:pt>
                <c:pt idx="584">
                  <c:v>1933.7080000000001</c:v>
                </c:pt>
                <c:pt idx="585">
                  <c:v>1933.7919999999999</c:v>
                </c:pt>
                <c:pt idx="586">
                  <c:v>1933.875</c:v>
                </c:pt>
                <c:pt idx="587">
                  <c:v>1933.9580000000001</c:v>
                </c:pt>
                <c:pt idx="588">
                  <c:v>1934.0419999999999</c:v>
                </c:pt>
                <c:pt idx="589">
                  <c:v>1934.125</c:v>
                </c:pt>
                <c:pt idx="590">
                  <c:v>1934.2080000000001</c:v>
                </c:pt>
                <c:pt idx="591">
                  <c:v>1934.2919999999999</c:v>
                </c:pt>
                <c:pt idx="592">
                  <c:v>1934.375</c:v>
                </c:pt>
                <c:pt idx="593">
                  <c:v>1934.4580000000001</c:v>
                </c:pt>
                <c:pt idx="594">
                  <c:v>1934.5419999999999</c:v>
                </c:pt>
                <c:pt idx="595">
                  <c:v>1934.625</c:v>
                </c:pt>
                <c:pt idx="596">
                  <c:v>1934.7080000000001</c:v>
                </c:pt>
                <c:pt idx="597">
                  <c:v>1934.7919999999999</c:v>
                </c:pt>
                <c:pt idx="598">
                  <c:v>1934.875</c:v>
                </c:pt>
                <c:pt idx="599">
                  <c:v>1934.9580000000001</c:v>
                </c:pt>
                <c:pt idx="600">
                  <c:v>1935.0419999999999</c:v>
                </c:pt>
                <c:pt idx="601">
                  <c:v>1935.125</c:v>
                </c:pt>
                <c:pt idx="602">
                  <c:v>1935.2080000000001</c:v>
                </c:pt>
                <c:pt idx="603">
                  <c:v>1935.2919999999999</c:v>
                </c:pt>
                <c:pt idx="604">
                  <c:v>1935.375</c:v>
                </c:pt>
                <c:pt idx="605">
                  <c:v>1935.4580000000001</c:v>
                </c:pt>
                <c:pt idx="606">
                  <c:v>1935.5419999999999</c:v>
                </c:pt>
                <c:pt idx="607">
                  <c:v>1935.625</c:v>
                </c:pt>
                <c:pt idx="608">
                  <c:v>1935.7080000000001</c:v>
                </c:pt>
                <c:pt idx="609">
                  <c:v>1935.7919999999999</c:v>
                </c:pt>
                <c:pt idx="610">
                  <c:v>1935.875</c:v>
                </c:pt>
                <c:pt idx="611">
                  <c:v>1935.9580000000001</c:v>
                </c:pt>
                <c:pt idx="612">
                  <c:v>1936.0419999999999</c:v>
                </c:pt>
                <c:pt idx="613">
                  <c:v>1936.125</c:v>
                </c:pt>
                <c:pt idx="614">
                  <c:v>1936.2080000000001</c:v>
                </c:pt>
                <c:pt idx="615">
                  <c:v>1936.2919999999999</c:v>
                </c:pt>
                <c:pt idx="616">
                  <c:v>1936.375</c:v>
                </c:pt>
                <c:pt idx="617">
                  <c:v>1936.4580000000001</c:v>
                </c:pt>
                <c:pt idx="618">
                  <c:v>1936.5419999999999</c:v>
                </c:pt>
                <c:pt idx="619">
                  <c:v>1936.625</c:v>
                </c:pt>
                <c:pt idx="620">
                  <c:v>1936.7080000000001</c:v>
                </c:pt>
                <c:pt idx="621">
                  <c:v>1936.7919999999999</c:v>
                </c:pt>
                <c:pt idx="622">
                  <c:v>1936.875</c:v>
                </c:pt>
                <c:pt idx="623">
                  <c:v>1936.9580000000001</c:v>
                </c:pt>
                <c:pt idx="624">
                  <c:v>1937.0419999999999</c:v>
                </c:pt>
                <c:pt idx="625">
                  <c:v>1937.125</c:v>
                </c:pt>
                <c:pt idx="626">
                  <c:v>1937.2080000000001</c:v>
                </c:pt>
                <c:pt idx="627">
                  <c:v>1937.2919999999999</c:v>
                </c:pt>
                <c:pt idx="628">
                  <c:v>1937.375</c:v>
                </c:pt>
                <c:pt idx="629">
                  <c:v>1937.4580000000001</c:v>
                </c:pt>
                <c:pt idx="630">
                  <c:v>1937.5419999999999</c:v>
                </c:pt>
                <c:pt idx="631">
                  <c:v>1937.625</c:v>
                </c:pt>
                <c:pt idx="632">
                  <c:v>1937.7080000000001</c:v>
                </c:pt>
                <c:pt idx="633">
                  <c:v>1937.7919999999999</c:v>
                </c:pt>
                <c:pt idx="634">
                  <c:v>1937.875</c:v>
                </c:pt>
                <c:pt idx="635">
                  <c:v>1937.9580000000001</c:v>
                </c:pt>
                <c:pt idx="636">
                  <c:v>1938.0419999999999</c:v>
                </c:pt>
                <c:pt idx="637">
                  <c:v>1938.125</c:v>
                </c:pt>
                <c:pt idx="638">
                  <c:v>1938.2080000000001</c:v>
                </c:pt>
                <c:pt idx="639">
                  <c:v>1938.2919999999999</c:v>
                </c:pt>
                <c:pt idx="640">
                  <c:v>1938.375</c:v>
                </c:pt>
                <c:pt idx="641">
                  <c:v>1938.4580000000001</c:v>
                </c:pt>
                <c:pt idx="642">
                  <c:v>1938.5419999999999</c:v>
                </c:pt>
                <c:pt idx="643">
                  <c:v>1938.625</c:v>
                </c:pt>
                <c:pt idx="644">
                  <c:v>1938.7080000000001</c:v>
                </c:pt>
                <c:pt idx="645">
                  <c:v>1938.7919999999999</c:v>
                </c:pt>
                <c:pt idx="646">
                  <c:v>1938.875</c:v>
                </c:pt>
                <c:pt idx="647">
                  <c:v>1938.9580000000001</c:v>
                </c:pt>
                <c:pt idx="648">
                  <c:v>1939.0419999999999</c:v>
                </c:pt>
                <c:pt idx="649">
                  <c:v>1939.125</c:v>
                </c:pt>
                <c:pt idx="650">
                  <c:v>1939.2080000000001</c:v>
                </c:pt>
                <c:pt idx="651">
                  <c:v>1939.2919999999999</c:v>
                </c:pt>
                <c:pt idx="652">
                  <c:v>1939.375</c:v>
                </c:pt>
                <c:pt idx="653">
                  <c:v>1939.4580000000001</c:v>
                </c:pt>
                <c:pt idx="654">
                  <c:v>1939.5419999999999</c:v>
                </c:pt>
                <c:pt idx="655">
                  <c:v>1939.625</c:v>
                </c:pt>
                <c:pt idx="656">
                  <c:v>1939.7080000000001</c:v>
                </c:pt>
                <c:pt idx="657">
                  <c:v>1939.7919999999999</c:v>
                </c:pt>
                <c:pt idx="658">
                  <c:v>1939.875</c:v>
                </c:pt>
                <c:pt idx="659">
                  <c:v>1939.9580000000001</c:v>
                </c:pt>
                <c:pt idx="660">
                  <c:v>1940.0419999999999</c:v>
                </c:pt>
                <c:pt idx="661">
                  <c:v>1940.125</c:v>
                </c:pt>
                <c:pt idx="662">
                  <c:v>1940.2080000000001</c:v>
                </c:pt>
                <c:pt idx="663">
                  <c:v>1940.2919999999999</c:v>
                </c:pt>
                <c:pt idx="664">
                  <c:v>1940.375</c:v>
                </c:pt>
                <c:pt idx="665">
                  <c:v>1940.4580000000001</c:v>
                </c:pt>
                <c:pt idx="666">
                  <c:v>1940.5419999999999</c:v>
                </c:pt>
                <c:pt idx="667">
                  <c:v>1940.625</c:v>
                </c:pt>
                <c:pt idx="668">
                  <c:v>1940.7080000000001</c:v>
                </c:pt>
                <c:pt idx="669">
                  <c:v>1940.7919999999999</c:v>
                </c:pt>
                <c:pt idx="670">
                  <c:v>1940.875</c:v>
                </c:pt>
                <c:pt idx="671">
                  <c:v>1940.9580000000001</c:v>
                </c:pt>
                <c:pt idx="672">
                  <c:v>1941.0419999999999</c:v>
                </c:pt>
                <c:pt idx="673">
                  <c:v>1941.125</c:v>
                </c:pt>
                <c:pt idx="674">
                  <c:v>1941.2080000000001</c:v>
                </c:pt>
                <c:pt idx="675">
                  <c:v>1941.2919999999999</c:v>
                </c:pt>
                <c:pt idx="676">
                  <c:v>1941.375</c:v>
                </c:pt>
                <c:pt idx="677">
                  <c:v>1941.4580000000001</c:v>
                </c:pt>
                <c:pt idx="678">
                  <c:v>1941.5419999999999</c:v>
                </c:pt>
                <c:pt idx="679">
                  <c:v>1941.625</c:v>
                </c:pt>
                <c:pt idx="680">
                  <c:v>1941.7080000000001</c:v>
                </c:pt>
                <c:pt idx="681">
                  <c:v>1941.7919999999999</c:v>
                </c:pt>
                <c:pt idx="682">
                  <c:v>1941.875</c:v>
                </c:pt>
                <c:pt idx="683">
                  <c:v>1941.9580000000001</c:v>
                </c:pt>
                <c:pt idx="684">
                  <c:v>1942.0419999999999</c:v>
                </c:pt>
                <c:pt idx="685">
                  <c:v>1942.125</c:v>
                </c:pt>
                <c:pt idx="686">
                  <c:v>1942.2080000000001</c:v>
                </c:pt>
                <c:pt idx="687">
                  <c:v>1942.2919999999999</c:v>
                </c:pt>
                <c:pt idx="688">
                  <c:v>1942.375</c:v>
                </c:pt>
                <c:pt idx="689">
                  <c:v>1942.4580000000001</c:v>
                </c:pt>
                <c:pt idx="690">
                  <c:v>1942.5419999999999</c:v>
                </c:pt>
                <c:pt idx="691">
                  <c:v>1942.625</c:v>
                </c:pt>
                <c:pt idx="692">
                  <c:v>1942.7080000000001</c:v>
                </c:pt>
                <c:pt idx="693">
                  <c:v>1942.7919999999999</c:v>
                </c:pt>
                <c:pt idx="694">
                  <c:v>1942.875</c:v>
                </c:pt>
                <c:pt idx="695">
                  <c:v>1942.9580000000001</c:v>
                </c:pt>
                <c:pt idx="696">
                  <c:v>1943.0419999999999</c:v>
                </c:pt>
                <c:pt idx="697">
                  <c:v>1943.125</c:v>
                </c:pt>
                <c:pt idx="698">
                  <c:v>1943.2080000000001</c:v>
                </c:pt>
                <c:pt idx="699">
                  <c:v>1943.2919999999999</c:v>
                </c:pt>
                <c:pt idx="700">
                  <c:v>1943.375</c:v>
                </c:pt>
                <c:pt idx="701">
                  <c:v>1943.4580000000001</c:v>
                </c:pt>
                <c:pt idx="702">
                  <c:v>1943.5419999999999</c:v>
                </c:pt>
                <c:pt idx="703">
                  <c:v>1943.625</c:v>
                </c:pt>
                <c:pt idx="704">
                  <c:v>1943.7080000000001</c:v>
                </c:pt>
                <c:pt idx="705">
                  <c:v>1943.7919999999999</c:v>
                </c:pt>
                <c:pt idx="706">
                  <c:v>1943.875</c:v>
                </c:pt>
                <c:pt idx="707">
                  <c:v>1943.9580000000001</c:v>
                </c:pt>
                <c:pt idx="708">
                  <c:v>1944.0419999999999</c:v>
                </c:pt>
                <c:pt idx="709">
                  <c:v>1944.125</c:v>
                </c:pt>
                <c:pt idx="710">
                  <c:v>1944.2080000000001</c:v>
                </c:pt>
                <c:pt idx="711">
                  <c:v>1944.2919999999999</c:v>
                </c:pt>
                <c:pt idx="712">
                  <c:v>1944.375</c:v>
                </c:pt>
                <c:pt idx="713">
                  <c:v>1944.4580000000001</c:v>
                </c:pt>
                <c:pt idx="714">
                  <c:v>1944.5419999999999</c:v>
                </c:pt>
                <c:pt idx="715">
                  <c:v>1944.625</c:v>
                </c:pt>
                <c:pt idx="716">
                  <c:v>1944.7080000000001</c:v>
                </c:pt>
                <c:pt idx="717">
                  <c:v>1944.7919999999999</c:v>
                </c:pt>
                <c:pt idx="718">
                  <c:v>1944.875</c:v>
                </c:pt>
                <c:pt idx="719">
                  <c:v>1944.9580000000001</c:v>
                </c:pt>
                <c:pt idx="720">
                  <c:v>1945.0419999999999</c:v>
                </c:pt>
                <c:pt idx="721">
                  <c:v>1945.125</c:v>
                </c:pt>
                <c:pt idx="722">
                  <c:v>1945.2080000000001</c:v>
                </c:pt>
                <c:pt idx="723">
                  <c:v>1945.2919999999999</c:v>
                </c:pt>
                <c:pt idx="724">
                  <c:v>1945.375</c:v>
                </c:pt>
                <c:pt idx="725">
                  <c:v>1945.4580000000001</c:v>
                </c:pt>
                <c:pt idx="726">
                  <c:v>1945.5419999999999</c:v>
                </c:pt>
                <c:pt idx="727">
                  <c:v>1945.625</c:v>
                </c:pt>
                <c:pt idx="728">
                  <c:v>1945.7080000000001</c:v>
                </c:pt>
                <c:pt idx="729">
                  <c:v>1945.7919999999999</c:v>
                </c:pt>
                <c:pt idx="730">
                  <c:v>1945.875</c:v>
                </c:pt>
                <c:pt idx="731">
                  <c:v>1945.9580000000001</c:v>
                </c:pt>
                <c:pt idx="732">
                  <c:v>1946.0419999999999</c:v>
                </c:pt>
                <c:pt idx="733">
                  <c:v>1946.125</c:v>
                </c:pt>
                <c:pt idx="734">
                  <c:v>1946.2080000000001</c:v>
                </c:pt>
                <c:pt idx="735">
                  <c:v>1946.2919999999999</c:v>
                </c:pt>
                <c:pt idx="736">
                  <c:v>1946.375</c:v>
                </c:pt>
                <c:pt idx="737">
                  <c:v>1946.4580000000001</c:v>
                </c:pt>
                <c:pt idx="738">
                  <c:v>1946.5419999999999</c:v>
                </c:pt>
                <c:pt idx="739">
                  <c:v>1946.625</c:v>
                </c:pt>
                <c:pt idx="740">
                  <c:v>1946.7080000000001</c:v>
                </c:pt>
                <c:pt idx="741">
                  <c:v>1946.7919999999999</c:v>
                </c:pt>
                <c:pt idx="742">
                  <c:v>1946.875</c:v>
                </c:pt>
                <c:pt idx="743">
                  <c:v>1946.9580000000001</c:v>
                </c:pt>
                <c:pt idx="744">
                  <c:v>1947.0419999999999</c:v>
                </c:pt>
                <c:pt idx="745">
                  <c:v>1947.125</c:v>
                </c:pt>
                <c:pt idx="746">
                  <c:v>1947.2080000000001</c:v>
                </c:pt>
                <c:pt idx="747">
                  <c:v>1947.2919999999999</c:v>
                </c:pt>
                <c:pt idx="748">
                  <c:v>1947.375</c:v>
                </c:pt>
                <c:pt idx="749">
                  <c:v>1947.4580000000001</c:v>
                </c:pt>
                <c:pt idx="750">
                  <c:v>1947.5419999999999</c:v>
                </c:pt>
                <c:pt idx="751">
                  <c:v>1947.625</c:v>
                </c:pt>
                <c:pt idx="752">
                  <c:v>1947.7080000000001</c:v>
                </c:pt>
                <c:pt idx="753">
                  <c:v>1947.7919999999999</c:v>
                </c:pt>
                <c:pt idx="754">
                  <c:v>1947.875</c:v>
                </c:pt>
                <c:pt idx="755">
                  <c:v>1947.9580000000001</c:v>
                </c:pt>
                <c:pt idx="756">
                  <c:v>1948.0419999999999</c:v>
                </c:pt>
                <c:pt idx="757">
                  <c:v>1948.125</c:v>
                </c:pt>
                <c:pt idx="758">
                  <c:v>1948.2080000000001</c:v>
                </c:pt>
                <c:pt idx="759">
                  <c:v>1948.2919999999999</c:v>
                </c:pt>
                <c:pt idx="760">
                  <c:v>1948.375</c:v>
                </c:pt>
                <c:pt idx="761">
                  <c:v>1948.4580000000001</c:v>
                </c:pt>
                <c:pt idx="762">
                  <c:v>1948.5419999999999</c:v>
                </c:pt>
                <c:pt idx="763">
                  <c:v>1948.625</c:v>
                </c:pt>
                <c:pt idx="764">
                  <c:v>1948.7080000000001</c:v>
                </c:pt>
                <c:pt idx="765">
                  <c:v>1948.7919999999999</c:v>
                </c:pt>
                <c:pt idx="766">
                  <c:v>1948.875</c:v>
                </c:pt>
                <c:pt idx="767">
                  <c:v>1948.9580000000001</c:v>
                </c:pt>
                <c:pt idx="768">
                  <c:v>1949.0419999999999</c:v>
                </c:pt>
                <c:pt idx="769">
                  <c:v>1949.125</c:v>
                </c:pt>
                <c:pt idx="770">
                  <c:v>1949.2080000000001</c:v>
                </c:pt>
                <c:pt idx="771">
                  <c:v>1949.2919999999999</c:v>
                </c:pt>
                <c:pt idx="772">
                  <c:v>1949.375</c:v>
                </c:pt>
                <c:pt idx="773">
                  <c:v>1949.4580000000001</c:v>
                </c:pt>
                <c:pt idx="774">
                  <c:v>1949.5419999999999</c:v>
                </c:pt>
                <c:pt idx="775">
                  <c:v>1949.625</c:v>
                </c:pt>
                <c:pt idx="776">
                  <c:v>1949.7080000000001</c:v>
                </c:pt>
                <c:pt idx="777">
                  <c:v>1949.7919999999999</c:v>
                </c:pt>
                <c:pt idx="778">
                  <c:v>1949.875</c:v>
                </c:pt>
                <c:pt idx="779">
                  <c:v>1949.9580000000001</c:v>
                </c:pt>
                <c:pt idx="780">
                  <c:v>1950.0419999999999</c:v>
                </c:pt>
                <c:pt idx="781">
                  <c:v>1950.125</c:v>
                </c:pt>
                <c:pt idx="782">
                  <c:v>1950.2080000000001</c:v>
                </c:pt>
                <c:pt idx="783">
                  <c:v>1950.2919999999999</c:v>
                </c:pt>
                <c:pt idx="784">
                  <c:v>1950.375</c:v>
                </c:pt>
                <c:pt idx="785">
                  <c:v>1950.4580000000001</c:v>
                </c:pt>
                <c:pt idx="786">
                  <c:v>1950.5419999999999</c:v>
                </c:pt>
                <c:pt idx="787">
                  <c:v>1950.625</c:v>
                </c:pt>
                <c:pt idx="788">
                  <c:v>1950.7080000000001</c:v>
                </c:pt>
                <c:pt idx="789">
                  <c:v>1950.7919999999999</c:v>
                </c:pt>
                <c:pt idx="790">
                  <c:v>1950.875</c:v>
                </c:pt>
                <c:pt idx="791">
                  <c:v>1950.9580000000001</c:v>
                </c:pt>
                <c:pt idx="792">
                  <c:v>1951.0419999999999</c:v>
                </c:pt>
                <c:pt idx="793">
                  <c:v>1951.125</c:v>
                </c:pt>
                <c:pt idx="794">
                  <c:v>1951.2080000000001</c:v>
                </c:pt>
                <c:pt idx="795">
                  <c:v>1951.2919999999999</c:v>
                </c:pt>
                <c:pt idx="796">
                  <c:v>1951.375</c:v>
                </c:pt>
                <c:pt idx="797">
                  <c:v>1951.4580000000001</c:v>
                </c:pt>
                <c:pt idx="798">
                  <c:v>1951.5419999999999</c:v>
                </c:pt>
                <c:pt idx="799">
                  <c:v>1951.625</c:v>
                </c:pt>
                <c:pt idx="800">
                  <c:v>1951.7080000000001</c:v>
                </c:pt>
                <c:pt idx="801">
                  <c:v>1951.7919999999999</c:v>
                </c:pt>
                <c:pt idx="802">
                  <c:v>1951.875</c:v>
                </c:pt>
                <c:pt idx="803">
                  <c:v>1951.9580000000001</c:v>
                </c:pt>
                <c:pt idx="804">
                  <c:v>1955.0419999999999</c:v>
                </c:pt>
                <c:pt idx="805">
                  <c:v>1955.125</c:v>
                </c:pt>
                <c:pt idx="806">
                  <c:v>1955.2080000000001</c:v>
                </c:pt>
                <c:pt idx="807">
                  <c:v>1955.2919999999999</c:v>
                </c:pt>
                <c:pt idx="808">
                  <c:v>1955.375</c:v>
                </c:pt>
                <c:pt idx="809">
                  <c:v>1955.4580000000001</c:v>
                </c:pt>
                <c:pt idx="810">
                  <c:v>1955.5419999999999</c:v>
                </c:pt>
                <c:pt idx="811">
                  <c:v>1955.625</c:v>
                </c:pt>
                <c:pt idx="812">
                  <c:v>1955.7080000000001</c:v>
                </c:pt>
                <c:pt idx="813">
                  <c:v>1955.7919999999999</c:v>
                </c:pt>
                <c:pt idx="814">
                  <c:v>1955.875</c:v>
                </c:pt>
                <c:pt idx="815">
                  <c:v>1955.9580000000001</c:v>
                </c:pt>
                <c:pt idx="816">
                  <c:v>1956.0419999999999</c:v>
                </c:pt>
                <c:pt idx="817">
                  <c:v>1956.125</c:v>
                </c:pt>
                <c:pt idx="818">
                  <c:v>1956.2080000000001</c:v>
                </c:pt>
                <c:pt idx="819">
                  <c:v>1956.2919999999999</c:v>
                </c:pt>
                <c:pt idx="820">
                  <c:v>1956.375</c:v>
                </c:pt>
                <c:pt idx="821">
                  <c:v>1956.4580000000001</c:v>
                </c:pt>
                <c:pt idx="822">
                  <c:v>1956.5419999999999</c:v>
                </c:pt>
                <c:pt idx="823">
                  <c:v>1956.625</c:v>
                </c:pt>
                <c:pt idx="824">
                  <c:v>1956.7080000000001</c:v>
                </c:pt>
                <c:pt idx="825">
                  <c:v>1956.7919999999999</c:v>
                </c:pt>
                <c:pt idx="826">
                  <c:v>1956.875</c:v>
                </c:pt>
                <c:pt idx="827">
                  <c:v>1956.9580000000001</c:v>
                </c:pt>
                <c:pt idx="828">
                  <c:v>1957.0419999999999</c:v>
                </c:pt>
                <c:pt idx="829">
                  <c:v>1957.125</c:v>
                </c:pt>
                <c:pt idx="830">
                  <c:v>1957.2080000000001</c:v>
                </c:pt>
                <c:pt idx="831">
                  <c:v>1957.2919999999999</c:v>
                </c:pt>
                <c:pt idx="832">
                  <c:v>1957.375</c:v>
                </c:pt>
                <c:pt idx="833">
                  <c:v>1957.4580000000001</c:v>
                </c:pt>
                <c:pt idx="834">
                  <c:v>1957.5419999999999</c:v>
                </c:pt>
                <c:pt idx="835">
                  <c:v>1957.625</c:v>
                </c:pt>
                <c:pt idx="836">
                  <c:v>1957.7080000000001</c:v>
                </c:pt>
                <c:pt idx="837">
                  <c:v>1957.7919999999999</c:v>
                </c:pt>
                <c:pt idx="838">
                  <c:v>1957.875</c:v>
                </c:pt>
                <c:pt idx="839">
                  <c:v>1957.9580000000001</c:v>
                </c:pt>
                <c:pt idx="840">
                  <c:v>1958.0419999999999</c:v>
                </c:pt>
                <c:pt idx="841">
                  <c:v>1958.125</c:v>
                </c:pt>
                <c:pt idx="842">
                  <c:v>1958.2080000000001</c:v>
                </c:pt>
                <c:pt idx="843">
                  <c:v>1958.2919999999999</c:v>
                </c:pt>
                <c:pt idx="844">
                  <c:v>1958.375</c:v>
                </c:pt>
                <c:pt idx="845">
                  <c:v>1958.4580000000001</c:v>
                </c:pt>
                <c:pt idx="846">
                  <c:v>1958.5419999999999</c:v>
                </c:pt>
                <c:pt idx="847">
                  <c:v>1958.625</c:v>
                </c:pt>
                <c:pt idx="848">
                  <c:v>1958.7080000000001</c:v>
                </c:pt>
                <c:pt idx="849">
                  <c:v>1958.7919999999999</c:v>
                </c:pt>
                <c:pt idx="850">
                  <c:v>1958.875</c:v>
                </c:pt>
                <c:pt idx="851">
                  <c:v>1958.9580000000001</c:v>
                </c:pt>
                <c:pt idx="852">
                  <c:v>1959.0419999999999</c:v>
                </c:pt>
                <c:pt idx="853">
                  <c:v>1959.125</c:v>
                </c:pt>
                <c:pt idx="854">
                  <c:v>1959.2080000000001</c:v>
                </c:pt>
                <c:pt idx="855">
                  <c:v>1959.2919999999999</c:v>
                </c:pt>
                <c:pt idx="856">
                  <c:v>1959.375</c:v>
                </c:pt>
                <c:pt idx="857">
                  <c:v>1959.4580000000001</c:v>
                </c:pt>
                <c:pt idx="858">
                  <c:v>1959.5419999999999</c:v>
                </c:pt>
                <c:pt idx="859">
                  <c:v>1959.625</c:v>
                </c:pt>
                <c:pt idx="860">
                  <c:v>1959.7080000000001</c:v>
                </c:pt>
                <c:pt idx="861">
                  <c:v>1959.7919999999999</c:v>
                </c:pt>
                <c:pt idx="862">
                  <c:v>1959.875</c:v>
                </c:pt>
                <c:pt idx="863">
                  <c:v>1959.9580000000001</c:v>
                </c:pt>
                <c:pt idx="864">
                  <c:v>1960.0419999999999</c:v>
                </c:pt>
                <c:pt idx="865">
                  <c:v>1960.125</c:v>
                </c:pt>
                <c:pt idx="866">
                  <c:v>1960.2080000000001</c:v>
                </c:pt>
                <c:pt idx="867">
                  <c:v>1960.2919999999999</c:v>
                </c:pt>
                <c:pt idx="868">
                  <c:v>1960.375</c:v>
                </c:pt>
                <c:pt idx="869">
                  <c:v>1960.4580000000001</c:v>
                </c:pt>
                <c:pt idx="870">
                  <c:v>1960.5419999999999</c:v>
                </c:pt>
                <c:pt idx="871">
                  <c:v>1960.625</c:v>
                </c:pt>
                <c:pt idx="872">
                  <c:v>1960.7080000000001</c:v>
                </c:pt>
                <c:pt idx="873">
                  <c:v>1960.7919999999999</c:v>
                </c:pt>
                <c:pt idx="874">
                  <c:v>1960.875</c:v>
                </c:pt>
                <c:pt idx="875">
                  <c:v>1960.9580000000001</c:v>
                </c:pt>
                <c:pt idx="876">
                  <c:v>1961.0419999999999</c:v>
                </c:pt>
                <c:pt idx="877">
                  <c:v>1961.125</c:v>
                </c:pt>
                <c:pt idx="878">
                  <c:v>1961.2080000000001</c:v>
                </c:pt>
                <c:pt idx="879">
                  <c:v>1961.2919999999999</c:v>
                </c:pt>
                <c:pt idx="880">
                  <c:v>1961.375</c:v>
                </c:pt>
                <c:pt idx="881">
                  <c:v>1961.4580000000001</c:v>
                </c:pt>
                <c:pt idx="882">
                  <c:v>1961.5419999999999</c:v>
                </c:pt>
                <c:pt idx="883">
                  <c:v>1961.625</c:v>
                </c:pt>
                <c:pt idx="884">
                  <c:v>1961.7080000000001</c:v>
                </c:pt>
                <c:pt idx="885">
                  <c:v>1961.7919999999999</c:v>
                </c:pt>
                <c:pt idx="886">
                  <c:v>1961.875</c:v>
                </c:pt>
                <c:pt idx="887">
                  <c:v>1961.9580000000001</c:v>
                </c:pt>
                <c:pt idx="888">
                  <c:v>1962.0419999999999</c:v>
                </c:pt>
                <c:pt idx="889">
                  <c:v>1962.125</c:v>
                </c:pt>
                <c:pt idx="890">
                  <c:v>1962.2080000000001</c:v>
                </c:pt>
                <c:pt idx="891">
                  <c:v>1962.2919999999999</c:v>
                </c:pt>
                <c:pt idx="892">
                  <c:v>1962.375</c:v>
                </c:pt>
                <c:pt idx="893">
                  <c:v>1962.4580000000001</c:v>
                </c:pt>
                <c:pt idx="894">
                  <c:v>1962.5419999999999</c:v>
                </c:pt>
                <c:pt idx="895">
                  <c:v>1962.625</c:v>
                </c:pt>
                <c:pt idx="896">
                  <c:v>1962.7080000000001</c:v>
                </c:pt>
                <c:pt idx="897">
                  <c:v>1962.7919999999999</c:v>
                </c:pt>
                <c:pt idx="898">
                  <c:v>1962.875</c:v>
                </c:pt>
                <c:pt idx="899">
                  <c:v>1962.9580000000001</c:v>
                </c:pt>
                <c:pt idx="900">
                  <c:v>1963.0419999999999</c:v>
                </c:pt>
                <c:pt idx="901">
                  <c:v>1963.125</c:v>
                </c:pt>
                <c:pt idx="902">
                  <c:v>1963.2080000000001</c:v>
                </c:pt>
                <c:pt idx="903">
                  <c:v>1963.2919999999999</c:v>
                </c:pt>
                <c:pt idx="904">
                  <c:v>1963.375</c:v>
                </c:pt>
                <c:pt idx="905">
                  <c:v>1963.4580000000001</c:v>
                </c:pt>
                <c:pt idx="906">
                  <c:v>1963.5419999999999</c:v>
                </c:pt>
                <c:pt idx="907">
                  <c:v>1963.625</c:v>
                </c:pt>
                <c:pt idx="908">
                  <c:v>1963.7080000000001</c:v>
                </c:pt>
                <c:pt idx="909">
                  <c:v>1963.7919999999999</c:v>
                </c:pt>
                <c:pt idx="910">
                  <c:v>1963.875</c:v>
                </c:pt>
                <c:pt idx="911">
                  <c:v>1963.9580000000001</c:v>
                </c:pt>
                <c:pt idx="912">
                  <c:v>1964.0419999999999</c:v>
                </c:pt>
                <c:pt idx="913">
                  <c:v>1964.125</c:v>
                </c:pt>
                <c:pt idx="914">
                  <c:v>1964.2080000000001</c:v>
                </c:pt>
                <c:pt idx="915">
                  <c:v>1964.2919999999999</c:v>
                </c:pt>
                <c:pt idx="916">
                  <c:v>1964.375</c:v>
                </c:pt>
                <c:pt idx="917">
                  <c:v>1964.4580000000001</c:v>
                </c:pt>
                <c:pt idx="918">
                  <c:v>1964.5419999999999</c:v>
                </c:pt>
                <c:pt idx="919">
                  <c:v>1964.625</c:v>
                </c:pt>
                <c:pt idx="920">
                  <c:v>1964.7080000000001</c:v>
                </c:pt>
                <c:pt idx="921">
                  <c:v>1964.7919999999999</c:v>
                </c:pt>
                <c:pt idx="922">
                  <c:v>1964.875</c:v>
                </c:pt>
                <c:pt idx="923">
                  <c:v>1964.9580000000001</c:v>
                </c:pt>
                <c:pt idx="924">
                  <c:v>1965.0419999999999</c:v>
                </c:pt>
                <c:pt idx="925">
                  <c:v>1965.125</c:v>
                </c:pt>
                <c:pt idx="926">
                  <c:v>1965.2080000000001</c:v>
                </c:pt>
                <c:pt idx="927">
                  <c:v>1965.2919999999999</c:v>
                </c:pt>
                <c:pt idx="928">
                  <c:v>1965.375</c:v>
                </c:pt>
                <c:pt idx="929">
                  <c:v>1965.4580000000001</c:v>
                </c:pt>
                <c:pt idx="930">
                  <c:v>1965.5419999999999</c:v>
                </c:pt>
                <c:pt idx="931">
                  <c:v>1965.625</c:v>
                </c:pt>
                <c:pt idx="932">
                  <c:v>1965.7080000000001</c:v>
                </c:pt>
                <c:pt idx="933">
                  <c:v>1965.7919999999999</c:v>
                </c:pt>
                <c:pt idx="934">
                  <c:v>1965.875</c:v>
                </c:pt>
                <c:pt idx="935">
                  <c:v>1965.9580000000001</c:v>
                </c:pt>
                <c:pt idx="936">
                  <c:v>1966.0419999999999</c:v>
                </c:pt>
                <c:pt idx="937">
                  <c:v>1966.125</c:v>
                </c:pt>
                <c:pt idx="938">
                  <c:v>1966.2080000000001</c:v>
                </c:pt>
                <c:pt idx="939">
                  <c:v>1966.2919999999999</c:v>
                </c:pt>
                <c:pt idx="940">
                  <c:v>1966.375</c:v>
                </c:pt>
                <c:pt idx="941">
                  <c:v>1966.4580000000001</c:v>
                </c:pt>
                <c:pt idx="942">
                  <c:v>1966.5419999999999</c:v>
                </c:pt>
                <c:pt idx="943">
                  <c:v>1966.625</c:v>
                </c:pt>
                <c:pt idx="944">
                  <c:v>1966.7080000000001</c:v>
                </c:pt>
                <c:pt idx="945">
                  <c:v>1966.7919999999999</c:v>
                </c:pt>
                <c:pt idx="946">
                  <c:v>1966.875</c:v>
                </c:pt>
                <c:pt idx="947">
                  <c:v>1966.9580000000001</c:v>
                </c:pt>
                <c:pt idx="948">
                  <c:v>1967.0419999999999</c:v>
                </c:pt>
                <c:pt idx="949">
                  <c:v>1967.125</c:v>
                </c:pt>
                <c:pt idx="950">
                  <c:v>1967.2080000000001</c:v>
                </c:pt>
                <c:pt idx="951">
                  <c:v>1967.2919999999999</c:v>
                </c:pt>
                <c:pt idx="952">
                  <c:v>1967.375</c:v>
                </c:pt>
                <c:pt idx="953">
                  <c:v>1967.4580000000001</c:v>
                </c:pt>
                <c:pt idx="954">
                  <c:v>1967.5419999999999</c:v>
                </c:pt>
                <c:pt idx="955">
                  <c:v>1967.625</c:v>
                </c:pt>
                <c:pt idx="956">
                  <c:v>1967.7080000000001</c:v>
                </c:pt>
                <c:pt idx="957">
                  <c:v>1967.7919999999999</c:v>
                </c:pt>
                <c:pt idx="958">
                  <c:v>1967.875</c:v>
                </c:pt>
                <c:pt idx="959">
                  <c:v>1967.9580000000001</c:v>
                </c:pt>
                <c:pt idx="960">
                  <c:v>1968.0419999999999</c:v>
                </c:pt>
                <c:pt idx="961">
                  <c:v>1968.125</c:v>
                </c:pt>
                <c:pt idx="962">
                  <c:v>1968.2080000000001</c:v>
                </c:pt>
                <c:pt idx="963">
                  <c:v>1968.2919999999999</c:v>
                </c:pt>
                <c:pt idx="964">
                  <c:v>1968.375</c:v>
                </c:pt>
                <c:pt idx="965">
                  <c:v>1968.4580000000001</c:v>
                </c:pt>
                <c:pt idx="966">
                  <c:v>1968.5419999999999</c:v>
                </c:pt>
                <c:pt idx="967">
                  <c:v>1968.625</c:v>
                </c:pt>
                <c:pt idx="968">
                  <c:v>1968.7080000000001</c:v>
                </c:pt>
                <c:pt idx="969">
                  <c:v>1968.7919999999999</c:v>
                </c:pt>
                <c:pt idx="970">
                  <c:v>1968.875</c:v>
                </c:pt>
                <c:pt idx="971">
                  <c:v>1968.9580000000001</c:v>
                </c:pt>
                <c:pt idx="972">
                  <c:v>1969.0419999999999</c:v>
                </c:pt>
                <c:pt idx="973">
                  <c:v>1969.125</c:v>
                </c:pt>
                <c:pt idx="974">
                  <c:v>1969.2080000000001</c:v>
                </c:pt>
                <c:pt idx="975">
                  <c:v>1969.2919999999999</c:v>
                </c:pt>
                <c:pt idx="976">
                  <c:v>1969.375</c:v>
                </c:pt>
                <c:pt idx="977">
                  <c:v>1969.4580000000001</c:v>
                </c:pt>
                <c:pt idx="978">
                  <c:v>1969.5419999999999</c:v>
                </c:pt>
                <c:pt idx="979">
                  <c:v>1969.625</c:v>
                </c:pt>
                <c:pt idx="980">
                  <c:v>1969.7080000000001</c:v>
                </c:pt>
                <c:pt idx="981">
                  <c:v>1969.7919999999999</c:v>
                </c:pt>
                <c:pt idx="982">
                  <c:v>1969.875</c:v>
                </c:pt>
                <c:pt idx="983">
                  <c:v>1969.9580000000001</c:v>
                </c:pt>
                <c:pt idx="984">
                  <c:v>1970.0419999999999</c:v>
                </c:pt>
                <c:pt idx="985">
                  <c:v>1970.125</c:v>
                </c:pt>
                <c:pt idx="986">
                  <c:v>1970.2080000000001</c:v>
                </c:pt>
                <c:pt idx="987">
                  <c:v>1970.2919999999999</c:v>
                </c:pt>
                <c:pt idx="988">
                  <c:v>1970.375</c:v>
                </c:pt>
                <c:pt idx="989">
                  <c:v>1970.4580000000001</c:v>
                </c:pt>
                <c:pt idx="990">
                  <c:v>1970.5419999999999</c:v>
                </c:pt>
                <c:pt idx="991">
                  <c:v>1970.625</c:v>
                </c:pt>
                <c:pt idx="992">
                  <c:v>1970.7080000000001</c:v>
                </c:pt>
                <c:pt idx="993">
                  <c:v>1970.7919999999999</c:v>
                </c:pt>
                <c:pt idx="994">
                  <c:v>1970.875</c:v>
                </c:pt>
                <c:pt idx="995">
                  <c:v>1970.9580000000001</c:v>
                </c:pt>
                <c:pt idx="996">
                  <c:v>1971.0419999999999</c:v>
                </c:pt>
                <c:pt idx="997">
                  <c:v>1971.125</c:v>
                </c:pt>
                <c:pt idx="998">
                  <c:v>1971.2080000000001</c:v>
                </c:pt>
                <c:pt idx="999">
                  <c:v>1971.2919999999999</c:v>
                </c:pt>
                <c:pt idx="1000">
                  <c:v>1971.375</c:v>
                </c:pt>
                <c:pt idx="1001">
                  <c:v>1971.4580000000001</c:v>
                </c:pt>
                <c:pt idx="1002">
                  <c:v>1971.5419999999999</c:v>
                </c:pt>
                <c:pt idx="1003">
                  <c:v>1971.625</c:v>
                </c:pt>
                <c:pt idx="1004">
                  <c:v>1971.7080000000001</c:v>
                </c:pt>
                <c:pt idx="1005">
                  <c:v>1971.7919999999999</c:v>
                </c:pt>
                <c:pt idx="1006">
                  <c:v>1971.875</c:v>
                </c:pt>
                <c:pt idx="1007">
                  <c:v>1971.9580000000001</c:v>
                </c:pt>
                <c:pt idx="1008">
                  <c:v>1972.0419999999999</c:v>
                </c:pt>
                <c:pt idx="1009">
                  <c:v>1972.125</c:v>
                </c:pt>
                <c:pt idx="1010">
                  <c:v>1972.2080000000001</c:v>
                </c:pt>
                <c:pt idx="1011">
                  <c:v>1972.2919999999999</c:v>
                </c:pt>
                <c:pt idx="1012">
                  <c:v>1972.375</c:v>
                </c:pt>
                <c:pt idx="1013">
                  <c:v>1972.4580000000001</c:v>
                </c:pt>
                <c:pt idx="1014">
                  <c:v>1972.5419999999999</c:v>
                </c:pt>
                <c:pt idx="1015">
                  <c:v>1972.625</c:v>
                </c:pt>
                <c:pt idx="1016">
                  <c:v>1972.7080000000001</c:v>
                </c:pt>
                <c:pt idx="1017">
                  <c:v>1972.7919999999999</c:v>
                </c:pt>
                <c:pt idx="1018">
                  <c:v>1972.875</c:v>
                </c:pt>
                <c:pt idx="1019">
                  <c:v>1972.9580000000001</c:v>
                </c:pt>
                <c:pt idx="1020">
                  <c:v>1973.0419999999999</c:v>
                </c:pt>
                <c:pt idx="1021">
                  <c:v>1973.125</c:v>
                </c:pt>
                <c:pt idx="1022">
                  <c:v>1973.2080000000001</c:v>
                </c:pt>
                <c:pt idx="1023">
                  <c:v>1973.2919999999999</c:v>
                </c:pt>
                <c:pt idx="1024">
                  <c:v>1973.375</c:v>
                </c:pt>
                <c:pt idx="1025">
                  <c:v>1973.4580000000001</c:v>
                </c:pt>
                <c:pt idx="1026">
                  <c:v>1973.5419999999999</c:v>
                </c:pt>
                <c:pt idx="1027">
                  <c:v>1973.625</c:v>
                </c:pt>
                <c:pt idx="1028">
                  <c:v>1973.7080000000001</c:v>
                </c:pt>
                <c:pt idx="1029">
                  <c:v>1973.7919999999999</c:v>
                </c:pt>
                <c:pt idx="1030">
                  <c:v>1973.875</c:v>
                </c:pt>
                <c:pt idx="1031">
                  <c:v>1973.9580000000001</c:v>
                </c:pt>
                <c:pt idx="1032">
                  <c:v>1974.0419999999999</c:v>
                </c:pt>
                <c:pt idx="1033">
                  <c:v>1974.125</c:v>
                </c:pt>
                <c:pt idx="1034">
                  <c:v>1974.2080000000001</c:v>
                </c:pt>
                <c:pt idx="1035">
                  <c:v>1974.2919999999999</c:v>
                </c:pt>
                <c:pt idx="1036">
                  <c:v>1974.375</c:v>
                </c:pt>
                <c:pt idx="1037">
                  <c:v>1974.4580000000001</c:v>
                </c:pt>
                <c:pt idx="1038">
                  <c:v>1974.5419999999999</c:v>
                </c:pt>
                <c:pt idx="1039">
                  <c:v>1974.625</c:v>
                </c:pt>
                <c:pt idx="1040">
                  <c:v>1974.7080000000001</c:v>
                </c:pt>
                <c:pt idx="1041">
                  <c:v>1974.7919999999999</c:v>
                </c:pt>
                <c:pt idx="1042">
                  <c:v>1974.875</c:v>
                </c:pt>
                <c:pt idx="1043">
                  <c:v>1974.9580000000001</c:v>
                </c:pt>
                <c:pt idx="1044">
                  <c:v>1975.0419999999999</c:v>
                </c:pt>
                <c:pt idx="1045">
                  <c:v>1975.125</c:v>
                </c:pt>
                <c:pt idx="1046">
                  <c:v>1975.2080000000001</c:v>
                </c:pt>
                <c:pt idx="1047">
                  <c:v>1975.2919999999999</c:v>
                </c:pt>
                <c:pt idx="1048">
                  <c:v>1975.375</c:v>
                </c:pt>
                <c:pt idx="1049">
                  <c:v>1975.4580000000001</c:v>
                </c:pt>
                <c:pt idx="1050">
                  <c:v>1975.5419999999999</c:v>
                </c:pt>
                <c:pt idx="1051">
                  <c:v>1975.625</c:v>
                </c:pt>
                <c:pt idx="1052">
                  <c:v>1975.7080000000001</c:v>
                </c:pt>
                <c:pt idx="1053">
                  <c:v>1975.7919999999999</c:v>
                </c:pt>
                <c:pt idx="1054">
                  <c:v>1975.875</c:v>
                </c:pt>
                <c:pt idx="1055">
                  <c:v>1975.9580000000001</c:v>
                </c:pt>
                <c:pt idx="1056">
                  <c:v>1976.0419999999999</c:v>
                </c:pt>
                <c:pt idx="1057">
                  <c:v>1976.125</c:v>
                </c:pt>
                <c:pt idx="1058">
                  <c:v>1976.2080000000001</c:v>
                </c:pt>
                <c:pt idx="1059">
                  <c:v>1976.2919999999999</c:v>
                </c:pt>
                <c:pt idx="1060">
                  <c:v>1976.375</c:v>
                </c:pt>
                <c:pt idx="1061">
                  <c:v>1976.4580000000001</c:v>
                </c:pt>
                <c:pt idx="1062">
                  <c:v>1976.5419999999999</c:v>
                </c:pt>
                <c:pt idx="1063">
                  <c:v>1976.625</c:v>
                </c:pt>
                <c:pt idx="1064">
                  <c:v>1976.7080000000001</c:v>
                </c:pt>
                <c:pt idx="1065">
                  <c:v>1976.7919999999999</c:v>
                </c:pt>
                <c:pt idx="1066">
                  <c:v>1976.875</c:v>
                </c:pt>
                <c:pt idx="1067">
                  <c:v>1976.9580000000001</c:v>
                </c:pt>
                <c:pt idx="1068">
                  <c:v>1977.0419999999999</c:v>
                </c:pt>
                <c:pt idx="1069">
                  <c:v>1977.125</c:v>
                </c:pt>
                <c:pt idx="1070">
                  <c:v>1977.2080000000001</c:v>
                </c:pt>
                <c:pt idx="1071">
                  <c:v>1977.2919999999999</c:v>
                </c:pt>
                <c:pt idx="1072">
                  <c:v>1977.375</c:v>
                </c:pt>
                <c:pt idx="1073">
                  <c:v>1977.4580000000001</c:v>
                </c:pt>
                <c:pt idx="1074">
                  <c:v>1977.5419999999999</c:v>
                </c:pt>
                <c:pt idx="1075">
                  <c:v>1977.625</c:v>
                </c:pt>
                <c:pt idx="1076">
                  <c:v>1977.7080000000001</c:v>
                </c:pt>
                <c:pt idx="1077">
                  <c:v>1977.7919999999999</c:v>
                </c:pt>
                <c:pt idx="1078">
                  <c:v>1977.875</c:v>
                </c:pt>
                <c:pt idx="1079">
                  <c:v>1977.9580000000001</c:v>
                </c:pt>
                <c:pt idx="1080">
                  <c:v>1978.0419999999999</c:v>
                </c:pt>
                <c:pt idx="1081">
                  <c:v>1978.125</c:v>
                </c:pt>
                <c:pt idx="1082">
                  <c:v>1978.2080000000001</c:v>
                </c:pt>
                <c:pt idx="1083">
                  <c:v>1978.2919999999999</c:v>
                </c:pt>
                <c:pt idx="1084">
                  <c:v>1978.375</c:v>
                </c:pt>
                <c:pt idx="1085">
                  <c:v>1978.4580000000001</c:v>
                </c:pt>
                <c:pt idx="1086">
                  <c:v>1978.5419999999999</c:v>
                </c:pt>
                <c:pt idx="1087">
                  <c:v>1978.625</c:v>
                </c:pt>
                <c:pt idx="1088">
                  <c:v>1978.7080000000001</c:v>
                </c:pt>
                <c:pt idx="1089">
                  <c:v>1978.7919999999999</c:v>
                </c:pt>
                <c:pt idx="1090">
                  <c:v>1978.875</c:v>
                </c:pt>
                <c:pt idx="1091">
                  <c:v>1978.9580000000001</c:v>
                </c:pt>
                <c:pt idx="1092">
                  <c:v>1979.0419999999999</c:v>
                </c:pt>
                <c:pt idx="1093">
                  <c:v>1979.125</c:v>
                </c:pt>
                <c:pt idx="1094">
                  <c:v>1979.2080000000001</c:v>
                </c:pt>
                <c:pt idx="1095">
                  <c:v>1979.2919999999999</c:v>
                </c:pt>
                <c:pt idx="1096">
                  <c:v>1979.375</c:v>
                </c:pt>
                <c:pt idx="1097">
                  <c:v>1979.4580000000001</c:v>
                </c:pt>
                <c:pt idx="1098">
                  <c:v>1979.5419999999999</c:v>
                </c:pt>
                <c:pt idx="1099">
                  <c:v>1979.625</c:v>
                </c:pt>
                <c:pt idx="1100">
                  <c:v>1979.7080000000001</c:v>
                </c:pt>
                <c:pt idx="1101">
                  <c:v>1979.7919999999999</c:v>
                </c:pt>
                <c:pt idx="1102">
                  <c:v>1979.875</c:v>
                </c:pt>
                <c:pt idx="1103">
                  <c:v>1979.9580000000001</c:v>
                </c:pt>
                <c:pt idx="1104">
                  <c:v>1980.0419999999999</c:v>
                </c:pt>
                <c:pt idx="1105">
                  <c:v>1980.125</c:v>
                </c:pt>
                <c:pt idx="1106">
                  <c:v>1980.2080000000001</c:v>
                </c:pt>
                <c:pt idx="1107">
                  <c:v>1980.2919999999999</c:v>
                </c:pt>
                <c:pt idx="1108">
                  <c:v>1980.375</c:v>
                </c:pt>
                <c:pt idx="1109">
                  <c:v>1980.4580000000001</c:v>
                </c:pt>
                <c:pt idx="1110">
                  <c:v>1980.5419999999999</c:v>
                </c:pt>
                <c:pt idx="1111">
                  <c:v>1980.625</c:v>
                </c:pt>
                <c:pt idx="1112">
                  <c:v>1980.7080000000001</c:v>
                </c:pt>
                <c:pt idx="1113">
                  <c:v>1980.7919999999999</c:v>
                </c:pt>
                <c:pt idx="1114">
                  <c:v>1980.875</c:v>
                </c:pt>
                <c:pt idx="1115">
                  <c:v>1980.9580000000001</c:v>
                </c:pt>
                <c:pt idx="1116">
                  <c:v>1981.0419999999999</c:v>
                </c:pt>
                <c:pt idx="1117">
                  <c:v>1981.125</c:v>
                </c:pt>
                <c:pt idx="1118">
                  <c:v>1981.2080000000001</c:v>
                </c:pt>
                <c:pt idx="1119">
                  <c:v>1981.2919999999999</c:v>
                </c:pt>
                <c:pt idx="1120">
                  <c:v>1981.375</c:v>
                </c:pt>
                <c:pt idx="1121">
                  <c:v>1981.4580000000001</c:v>
                </c:pt>
                <c:pt idx="1122">
                  <c:v>1981.5419999999999</c:v>
                </c:pt>
                <c:pt idx="1123">
                  <c:v>1981.625</c:v>
                </c:pt>
                <c:pt idx="1124">
                  <c:v>1981.7080000000001</c:v>
                </c:pt>
                <c:pt idx="1125">
                  <c:v>1981.7919999999999</c:v>
                </c:pt>
                <c:pt idx="1126">
                  <c:v>1981.875</c:v>
                </c:pt>
                <c:pt idx="1127">
                  <c:v>1981.9580000000001</c:v>
                </c:pt>
                <c:pt idx="1128">
                  <c:v>1982.0419999999999</c:v>
                </c:pt>
                <c:pt idx="1129">
                  <c:v>1982.125</c:v>
                </c:pt>
                <c:pt idx="1130">
                  <c:v>1982.2080000000001</c:v>
                </c:pt>
                <c:pt idx="1131">
                  <c:v>1982.2919999999999</c:v>
                </c:pt>
                <c:pt idx="1132">
                  <c:v>1982.375</c:v>
                </c:pt>
                <c:pt idx="1133">
                  <c:v>1982.4580000000001</c:v>
                </c:pt>
                <c:pt idx="1134">
                  <c:v>1982.5419999999999</c:v>
                </c:pt>
                <c:pt idx="1135">
                  <c:v>1982.625</c:v>
                </c:pt>
                <c:pt idx="1136">
                  <c:v>1982.7080000000001</c:v>
                </c:pt>
                <c:pt idx="1137">
                  <c:v>1982.7919999999999</c:v>
                </c:pt>
                <c:pt idx="1138">
                  <c:v>1982.875</c:v>
                </c:pt>
                <c:pt idx="1139">
                  <c:v>1982.9580000000001</c:v>
                </c:pt>
                <c:pt idx="1140">
                  <c:v>1983.0419999999999</c:v>
                </c:pt>
                <c:pt idx="1141">
                  <c:v>1983.125</c:v>
                </c:pt>
                <c:pt idx="1142">
                  <c:v>1983.2080000000001</c:v>
                </c:pt>
                <c:pt idx="1143">
                  <c:v>1983.2919999999999</c:v>
                </c:pt>
                <c:pt idx="1144">
                  <c:v>1983.375</c:v>
                </c:pt>
                <c:pt idx="1145">
                  <c:v>1983.4580000000001</c:v>
                </c:pt>
                <c:pt idx="1146">
                  <c:v>1983.5419999999999</c:v>
                </c:pt>
                <c:pt idx="1147">
                  <c:v>1983.625</c:v>
                </c:pt>
                <c:pt idx="1148">
                  <c:v>1983.7080000000001</c:v>
                </c:pt>
                <c:pt idx="1149">
                  <c:v>1983.7919999999999</c:v>
                </c:pt>
                <c:pt idx="1150">
                  <c:v>1983.875</c:v>
                </c:pt>
                <c:pt idx="1151">
                  <c:v>1983.9580000000001</c:v>
                </c:pt>
                <c:pt idx="1152">
                  <c:v>1984.0419999999999</c:v>
                </c:pt>
                <c:pt idx="1153">
                  <c:v>1984.125</c:v>
                </c:pt>
                <c:pt idx="1154">
                  <c:v>1984.2080000000001</c:v>
                </c:pt>
                <c:pt idx="1155">
                  <c:v>1984.2919999999999</c:v>
                </c:pt>
                <c:pt idx="1156">
                  <c:v>1984.375</c:v>
                </c:pt>
                <c:pt idx="1157">
                  <c:v>1984.4580000000001</c:v>
                </c:pt>
                <c:pt idx="1158">
                  <c:v>1984.5419999999999</c:v>
                </c:pt>
                <c:pt idx="1159">
                  <c:v>1984.625</c:v>
                </c:pt>
                <c:pt idx="1160">
                  <c:v>1984.7080000000001</c:v>
                </c:pt>
                <c:pt idx="1161">
                  <c:v>1984.7919999999999</c:v>
                </c:pt>
                <c:pt idx="1162">
                  <c:v>1984.875</c:v>
                </c:pt>
                <c:pt idx="1163">
                  <c:v>1984.9580000000001</c:v>
                </c:pt>
                <c:pt idx="1164">
                  <c:v>1985.0419999999999</c:v>
                </c:pt>
                <c:pt idx="1165">
                  <c:v>1985.125</c:v>
                </c:pt>
                <c:pt idx="1166">
                  <c:v>1985.2080000000001</c:v>
                </c:pt>
                <c:pt idx="1167">
                  <c:v>1985.2919999999999</c:v>
                </c:pt>
                <c:pt idx="1168">
                  <c:v>1985.375</c:v>
                </c:pt>
                <c:pt idx="1169">
                  <c:v>1985.4580000000001</c:v>
                </c:pt>
                <c:pt idx="1170">
                  <c:v>1985.5419999999999</c:v>
                </c:pt>
                <c:pt idx="1171">
                  <c:v>1985.625</c:v>
                </c:pt>
                <c:pt idx="1172">
                  <c:v>1985.7080000000001</c:v>
                </c:pt>
                <c:pt idx="1173">
                  <c:v>1985.7919999999999</c:v>
                </c:pt>
                <c:pt idx="1174">
                  <c:v>1985.875</c:v>
                </c:pt>
                <c:pt idx="1175">
                  <c:v>1985.9580000000001</c:v>
                </c:pt>
                <c:pt idx="1176">
                  <c:v>1986.0419999999999</c:v>
                </c:pt>
                <c:pt idx="1177">
                  <c:v>1986.125</c:v>
                </c:pt>
                <c:pt idx="1178">
                  <c:v>1986.2080000000001</c:v>
                </c:pt>
                <c:pt idx="1179">
                  <c:v>1986.2919999999999</c:v>
                </c:pt>
                <c:pt idx="1180">
                  <c:v>1986.375</c:v>
                </c:pt>
                <c:pt idx="1181">
                  <c:v>1986.4580000000001</c:v>
                </c:pt>
                <c:pt idx="1182">
                  <c:v>1986.5419999999999</c:v>
                </c:pt>
                <c:pt idx="1183">
                  <c:v>1986.625</c:v>
                </c:pt>
                <c:pt idx="1184">
                  <c:v>1986.7080000000001</c:v>
                </c:pt>
                <c:pt idx="1185">
                  <c:v>1986.7919999999999</c:v>
                </c:pt>
                <c:pt idx="1186">
                  <c:v>1986.875</c:v>
                </c:pt>
                <c:pt idx="1187">
                  <c:v>1986.9580000000001</c:v>
                </c:pt>
                <c:pt idx="1188">
                  <c:v>1987.0419999999999</c:v>
                </c:pt>
                <c:pt idx="1189">
                  <c:v>1987.125</c:v>
                </c:pt>
                <c:pt idx="1190">
                  <c:v>1987.2080000000001</c:v>
                </c:pt>
                <c:pt idx="1191">
                  <c:v>1987.2919999999999</c:v>
                </c:pt>
                <c:pt idx="1192">
                  <c:v>1987.375</c:v>
                </c:pt>
                <c:pt idx="1193">
                  <c:v>1987.4580000000001</c:v>
                </c:pt>
                <c:pt idx="1194">
                  <c:v>1987.5419999999999</c:v>
                </c:pt>
                <c:pt idx="1195">
                  <c:v>1987.625</c:v>
                </c:pt>
                <c:pt idx="1196">
                  <c:v>1987.7080000000001</c:v>
                </c:pt>
                <c:pt idx="1197">
                  <c:v>1987.7919999999999</c:v>
                </c:pt>
                <c:pt idx="1198">
                  <c:v>1987.875</c:v>
                </c:pt>
                <c:pt idx="1199">
                  <c:v>1987.9580000000001</c:v>
                </c:pt>
                <c:pt idx="1200">
                  <c:v>1988.0419999999999</c:v>
                </c:pt>
                <c:pt idx="1201">
                  <c:v>1988.125</c:v>
                </c:pt>
                <c:pt idx="1202">
                  <c:v>1988.2080000000001</c:v>
                </c:pt>
                <c:pt idx="1203">
                  <c:v>1988.2919999999999</c:v>
                </c:pt>
                <c:pt idx="1204">
                  <c:v>1988.375</c:v>
                </c:pt>
                <c:pt idx="1205">
                  <c:v>1988.4580000000001</c:v>
                </c:pt>
                <c:pt idx="1206">
                  <c:v>1988.5419999999999</c:v>
                </c:pt>
                <c:pt idx="1207">
                  <c:v>1988.625</c:v>
                </c:pt>
                <c:pt idx="1208">
                  <c:v>1988.7080000000001</c:v>
                </c:pt>
                <c:pt idx="1209">
                  <c:v>1988.7919999999999</c:v>
                </c:pt>
                <c:pt idx="1210">
                  <c:v>1988.875</c:v>
                </c:pt>
                <c:pt idx="1211">
                  <c:v>1988.9580000000001</c:v>
                </c:pt>
                <c:pt idx="1212">
                  <c:v>1989.0419999999999</c:v>
                </c:pt>
                <c:pt idx="1213">
                  <c:v>1989.125</c:v>
                </c:pt>
                <c:pt idx="1214">
                  <c:v>1989.2080000000001</c:v>
                </c:pt>
                <c:pt idx="1215">
                  <c:v>1989.2919999999999</c:v>
                </c:pt>
                <c:pt idx="1216">
                  <c:v>1989.375</c:v>
                </c:pt>
                <c:pt idx="1217">
                  <c:v>1989.4580000000001</c:v>
                </c:pt>
                <c:pt idx="1218">
                  <c:v>1989.5419999999999</c:v>
                </c:pt>
                <c:pt idx="1219">
                  <c:v>1989.625</c:v>
                </c:pt>
                <c:pt idx="1220">
                  <c:v>1989.7080000000001</c:v>
                </c:pt>
                <c:pt idx="1221">
                  <c:v>1989.7919999999999</c:v>
                </c:pt>
                <c:pt idx="1222">
                  <c:v>1989.875</c:v>
                </c:pt>
                <c:pt idx="1223">
                  <c:v>1989.9580000000001</c:v>
                </c:pt>
                <c:pt idx="1224">
                  <c:v>1990.0419999999999</c:v>
                </c:pt>
                <c:pt idx="1225">
                  <c:v>1990.125</c:v>
                </c:pt>
                <c:pt idx="1226">
                  <c:v>1990.2080000000001</c:v>
                </c:pt>
                <c:pt idx="1227">
                  <c:v>1990.2919999999999</c:v>
                </c:pt>
                <c:pt idx="1228">
                  <c:v>1990.375</c:v>
                </c:pt>
                <c:pt idx="1229">
                  <c:v>1990.4580000000001</c:v>
                </c:pt>
                <c:pt idx="1230">
                  <c:v>1990.5419999999999</c:v>
                </c:pt>
                <c:pt idx="1231">
                  <c:v>1990.625</c:v>
                </c:pt>
                <c:pt idx="1232">
                  <c:v>1990.7080000000001</c:v>
                </c:pt>
                <c:pt idx="1233">
                  <c:v>1990.7919999999999</c:v>
                </c:pt>
                <c:pt idx="1234">
                  <c:v>1990.875</c:v>
                </c:pt>
                <c:pt idx="1235">
                  <c:v>1990.9580000000001</c:v>
                </c:pt>
                <c:pt idx="1236">
                  <c:v>1991.0419999999999</c:v>
                </c:pt>
                <c:pt idx="1237">
                  <c:v>1991.125</c:v>
                </c:pt>
                <c:pt idx="1238">
                  <c:v>1991.2080000000001</c:v>
                </c:pt>
                <c:pt idx="1239">
                  <c:v>1991.2919999999999</c:v>
                </c:pt>
                <c:pt idx="1240">
                  <c:v>1991.375</c:v>
                </c:pt>
                <c:pt idx="1241">
                  <c:v>1991.4580000000001</c:v>
                </c:pt>
                <c:pt idx="1242">
                  <c:v>1991.5419999999999</c:v>
                </c:pt>
                <c:pt idx="1243">
                  <c:v>1991.625</c:v>
                </c:pt>
                <c:pt idx="1244">
                  <c:v>1991.7080000000001</c:v>
                </c:pt>
                <c:pt idx="1245">
                  <c:v>1991.7919999999999</c:v>
                </c:pt>
                <c:pt idx="1246">
                  <c:v>1991.875</c:v>
                </c:pt>
                <c:pt idx="1247">
                  <c:v>1991.9580000000001</c:v>
                </c:pt>
                <c:pt idx="1248">
                  <c:v>1992.0419999999999</c:v>
                </c:pt>
                <c:pt idx="1249">
                  <c:v>1992.125</c:v>
                </c:pt>
                <c:pt idx="1250">
                  <c:v>1992.2080000000001</c:v>
                </c:pt>
                <c:pt idx="1251">
                  <c:v>1992.2919999999999</c:v>
                </c:pt>
                <c:pt idx="1252">
                  <c:v>1992.375</c:v>
                </c:pt>
                <c:pt idx="1253">
                  <c:v>1992.4580000000001</c:v>
                </c:pt>
                <c:pt idx="1254">
                  <c:v>1992.5419999999999</c:v>
                </c:pt>
                <c:pt idx="1255">
                  <c:v>1992.625</c:v>
                </c:pt>
                <c:pt idx="1256">
                  <c:v>1992.7080000000001</c:v>
                </c:pt>
                <c:pt idx="1257">
                  <c:v>1992.7919999999999</c:v>
                </c:pt>
                <c:pt idx="1258">
                  <c:v>1992.875</c:v>
                </c:pt>
                <c:pt idx="1259">
                  <c:v>1992.9580000000001</c:v>
                </c:pt>
                <c:pt idx="1260">
                  <c:v>1993.0419999999999</c:v>
                </c:pt>
                <c:pt idx="1261">
                  <c:v>1993.125</c:v>
                </c:pt>
                <c:pt idx="1262">
                  <c:v>1993.2080000000001</c:v>
                </c:pt>
                <c:pt idx="1263">
                  <c:v>1993.2919999999999</c:v>
                </c:pt>
                <c:pt idx="1264">
                  <c:v>1993.375</c:v>
                </c:pt>
                <c:pt idx="1265">
                  <c:v>1993.4580000000001</c:v>
                </c:pt>
                <c:pt idx="1266">
                  <c:v>1993.5419999999999</c:v>
                </c:pt>
                <c:pt idx="1267">
                  <c:v>1993.625</c:v>
                </c:pt>
                <c:pt idx="1268">
                  <c:v>1993.7080000000001</c:v>
                </c:pt>
                <c:pt idx="1269">
                  <c:v>1993.7919999999999</c:v>
                </c:pt>
                <c:pt idx="1270">
                  <c:v>1993.875</c:v>
                </c:pt>
                <c:pt idx="1271">
                  <c:v>1993.9580000000001</c:v>
                </c:pt>
              </c:numCache>
            </c:numRef>
          </c:xVal>
          <c:yVal>
            <c:numRef>
              <c:f>Sheet1!$B$1:$B$1272</c:f>
              <c:numCache>
                <c:formatCode>General</c:formatCode>
                <c:ptCount val="1272"/>
                <c:pt idx="0">
                  <c:v>6849</c:v>
                </c:pt>
                <c:pt idx="1">
                  <c:v>6886</c:v>
                </c:pt>
                <c:pt idx="2">
                  <c:v>6847</c:v>
                </c:pt>
                <c:pt idx="3">
                  <c:v>6805</c:v>
                </c:pt>
                <c:pt idx="4">
                  <c:v>6865</c:v>
                </c:pt>
                <c:pt idx="5">
                  <c:v>6758</c:v>
                </c:pt>
                <c:pt idx="6">
                  <c:v>6777</c:v>
                </c:pt>
                <c:pt idx="7">
                  <c:v>6823</c:v>
                </c:pt>
                <c:pt idx="8">
                  <c:v>6829</c:v>
                </c:pt>
                <c:pt idx="9">
                  <c:v>6874</c:v>
                </c:pt>
                <c:pt idx="10">
                  <c:v>6798</c:v>
                </c:pt>
                <c:pt idx="11">
                  <c:v>6863</c:v>
                </c:pt>
                <c:pt idx="12">
                  <c:v>6843</c:v>
                </c:pt>
                <c:pt idx="13">
                  <c:v>6837</c:v>
                </c:pt>
                <c:pt idx="14">
                  <c:v>6923</c:v>
                </c:pt>
                <c:pt idx="15">
                  <c:v>6836</c:v>
                </c:pt>
                <c:pt idx="16">
                  <c:v>6861</c:v>
                </c:pt>
                <c:pt idx="17">
                  <c:v>6796</c:v>
                </c:pt>
                <c:pt idx="18">
                  <c:v>6741</c:v>
                </c:pt>
                <c:pt idx="19">
                  <c:v>6808</c:v>
                </c:pt>
                <c:pt idx="20">
                  <c:v>6803</c:v>
                </c:pt>
                <c:pt idx="21">
                  <c:v>6830</c:v>
                </c:pt>
                <c:pt idx="22">
                  <c:v>6809</c:v>
                </c:pt>
                <c:pt idx="23">
                  <c:v>6826</c:v>
                </c:pt>
                <c:pt idx="24">
                  <c:v>6849</c:v>
                </c:pt>
                <c:pt idx="25">
                  <c:v>6877</c:v>
                </c:pt>
                <c:pt idx="26">
                  <c:v>6902</c:v>
                </c:pt>
                <c:pt idx="27">
                  <c:v>6981</c:v>
                </c:pt>
                <c:pt idx="28">
                  <c:v>6846</c:v>
                </c:pt>
                <c:pt idx="29">
                  <c:v>6851</c:v>
                </c:pt>
                <c:pt idx="30">
                  <c:v>6885</c:v>
                </c:pt>
                <c:pt idx="31">
                  <c:v>6936</c:v>
                </c:pt>
                <c:pt idx="32">
                  <c:v>6871</c:v>
                </c:pt>
                <c:pt idx="33">
                  <c:v>6866</c:v>
                </c:pt>
                <c:pt idx="34">
                  <c:v>6915</c:v>
                </c:pt>
                <c:pt idx="35">
                  <c:v>6807</c:v>
                </c:pt>
                <c:pt idx="36">
                  <c:v>6899</c:v>
                </c:pt>
                <c:pt idx="37">
                  <c:v>6888</c:v>
                </c:pt>
                <c:pt idx="38">
                  <c:v>6913</c:v>
                </c:pt>
                <c:pt idx="39">
                  <c:v>6817</c:v>
                </c:pt>
                <c:pt idx="40">
                  <c:v>6854</c:v>
                </c:pt>
                <c:pt idx="41">
                  <c:v>6862</c:v>
                </c:pt>
                <c:pt idx="42">
                  <c:v>6850</c:v>
                </c:pt>
                <c:pt idx="43">
                  <c:v>6874</c:v>
                </c:pt>
                <c:pt idx="44">
                  <c:v>6860</c:v>
                </c:pt>
                <c:pt idx="45">
                  <c:v>6911</c:v>
                </c:pt>
                <c:pt idx="46">
                  <c:v>6959</c:v>
                </c:pt>
                <c:pt idx="47">
                  <c:v>6933</c:v>
                </c:pt>
                <c:pt idx="48">
                  <c:v>6884</c:v>
                </c:pt>
                <c:pt idx="49">
                  <c:v>6880</c:v>
                </c:pt>
                <c:pt idx="50">
                  <c:v>6919</c:v>
                </c:pt>
                <c:pt idx="51">
                  <c:v>6935</c:v>
                </c:pt>
                <c:pt idx="52">
                  <c:v>6952</c:v>
                </c:pt>
                <c:pt idx="53">
                  <c:v>6908</c:v>
                </c:pt>
                <c:pt idx="54">
                  <c:v>6883</c:v>
                </c:pt>
                <c:pt idx="55">
                  <c:v>6879</c:v>
                </c:pt>
                <c:pt idx="56">
                  <c:v>6904</c:v>
                </c:pt>
                <c:pt idx="57">
                  <c:v>6882</c:v>
                </c:pt>
                <c:pt idx="58">
                  <c:v>6904</c:v>
                </c:pt>
                <c:pt idx="59">
                  <c:v>6938</c:v>
                </c:pt>
                <c:pt idx="60">
                  <c:v>6918</c:v>
                </c:pt>
                <c:pt idx="61">
                  <c:v>6890</c:v>
                </c:pt>
                <c:pt idx="62">
                  <c:v>6947</c:v>
                </c:pt>
                <c:pt idx="63">
                  <c:v>6918</c:v>
                </c:pt>
                <c:pt idx="64">
                  <c:v>6931</c:v>
                </c:pt>
                <c:pt idx="65">
                  <c:v>6953</c:v>
                </c:pt>
                <c:pt idx="66">
                  <c:v>6919</c:v>
                </c:pt>
                <c:pt idx="67">
                  <c:v>6928</c:v>
                </c:pt>
                <c:pt idx="68">
                  <c:v>6915</c:v>
                </c:pt>
                <c:pt idx="69">
                  <c:v>6947</c:v>
                </c:pt>
                <c:pt idx="70">
                  <c:v>6997</c:v>
                </c:pt>
                <c:pt idx="71">
                  <c:v>6941</c:v>
                </c:pt>
                <c:pt idx="72">
                  <c:v>6893</c:v>
                </c:pt>
                <c:pt idx="73">
                  <c:v>6901</c:v>
                </c:pt>
                <c:pt idx="74">
                  <c:v>6925</c:v>
                </c:pt>
                <c:pt idx="75">
                  <c:v>6922</c:v>
                </c:pt>
                <c:pt idx="76">
                  <c:v>6886</c:v>
                </c:pt>
                <c:pt idx="77">
                  <c:v>6840</c:v>
                </c:pt>
                <c:pt idx="78">
                  <c:v>6838</c:v>
                </c:pt>
                <c:pt idx="79">
                  <c:v>6860</c:v>
                </c:pt>
                <c:pt idx="80">
                  <c:v>6918</c:v>
                </c:pt>
                <c:pt idx="81">
                  <c:v>6968</c:v>
                </c:pt>
                <c:pt idx="82">
                  <c:v>6967</c:v>
                </c:pt>
                <c:pt idx="83">
                  <c:v>7005</c:v>
                </c:pt>
                <c:pt idx="84">
                  <c:v>6846</c:v>
                </c:pt>
                <c:pt idx="85">
                  <c:v>6836</c:v>
                </c:pt>
                <c:pt idx="86">
                  <c:v>6895</c:v>
                </c:pt>
                <c:pt idx="87">
                  <c:v>6837</c:v>
                </c:pt>
                <c:pt idx="88">
                  <c:v>6871</c:v>
                </c:pt>
                <c:pt idx="89">
                  <c:v>6875</c:v>
                </c:pt>
                <c:pt idx="90">
                  <c:v>6845</c:v>
                </c:pt>
                <c:pt idx="91">
                  <c:v>6808</c:v>
                </c:pt>
                <c:pt idx="92">
                  <c:v>6812</c:v>
                </c:pt>
                <c:pt idx="93">
                  <c:v>6848</c:v>
                </c:pt>
                <c:pt idx="94">
                  <c:v>6909</c:v>
                </c:pt>
                <c:pt idx="95">
                  <c:v>6866</c:v>
                </c:pt>
                <c:pt idx="96">
                  <c:v>6806</c:v>
                </c:pt>
                <c:pt idx="97">
                  <c:v>6871</c:v>
                </c:pt>
                <c:pt idx="98">
                  <c:v>6872</c:v>
                </c:pt>
                <c:pt idx="99">
                  <c:v>6870</c:v>
                </c:pt>
                <c:pt idx="100">
                  <c:v>6900</c:v>
                </c:pt>
                <c:pt idx="101">
                  <c:v>6834</c:v>
                </c:pt>
                <c:pt idx="102">
                  <c:v>6805</c:v>
                </c:pt>
                <c:pt idx="103">
                  <c:v>6893</c:v>
                </c:pt>
                <c:pt idx="104">
                  <c:v>6900</c:v>
                </c:pt>
                <c:pt idx="105">
                  <c:v>6911</c:v>
                </c:pt>
                <c:pt idx="106">
                  <c:v>6863</c:v>
                </c:pt>
                <c:pt idx="107">
                  <c:v>6955</c:v>
                </c:pt>
                <c:pt idx="108">
                  <c:v>6902</c:v>
                </c:pt>
                <c:pt idx="109">
                  <c:v>6828</c:v>
                </c:pt>
                <c:pt idx="110">
                  <c:v>6951</c:v>
                </c:pt>
                <c:pt idx="111">
                  <c:v>6902</c:v>
                </c:pt>
                <c:pt idx="112">
                  <c:v>6882</c:v>
                </c:pt>
                <c:pt idx="113">
                  <c:v>6912</c:v>
                </c:pt>
                <c:pt idx="114">
                  <c:v>6907</c:v>
                </c:pt>
                <c:pt idx="115">
                  <c:v>6881</c:v>
                </c:pt>
                <c:pt idx="116">
                  <c:v>6859</c:v>
                </c:pt>
                <c:pt idx="117">
                  <c:v>6926</c:v>
                </c:pt>
                <c:pt idx="118">
                  <c:v>7014</c:v>
                </c:pt>
                <c:pt idx="119">
                  <c:v>6879</c:v>
                </c:pt>
                <c:pt idx="120">
                  <c:v>6932</c:v>
                </c:pt>
                <c:pt idx="121">
                  <c:v>6977</c:v>
                </c:pt>
                <c:pt idx="122">
                  <c:v>7035</c:v>
                </c:pt>
                <c:pt idx="123">
                  <c:v>6944</c:v>
                </c:pt>
                <c:pt idx="124">
                  <c:v>6895</c:v>
                </c:pt>
                <c:pt idx="125">
                  <c:v>6869</c:v>
                </c:pt>
                <c:pt idx="126">
                  <c:v>6803</c:v>
                </c:pt>
                <c:pt idx="127">
                  <c:v>6850</c:v>
                </c:pt>
                <c:pt idx="128">
                  <c:v>6822</c:v>
                </c:pt>
                <c:pt idx="129">
                  <c:v>6916</c:v>
                </c:pt>
                <c:pt idx="130">
                  <c:v>6873</c:v>
                </c:pt>
                <c:pt idx="131">
                  <c:v>6822</c:v>
                </c:pt>
                <c:pt idx="132">
                  <c:v>6904</c:v>
                </c:pt>
                <c:pt idx="133">
                  <c:v>6830</c:v>
                </c:pt>
                <c:pt idx="134">
                  <c:v>6959</c:v>
                </c:pt>
                <c:pt idx="135">
                  <c:v>6988</c:v>
                </c:pt>
                <c:pt idx="136">
                  <c:v>6994</c:v>
                </c:pt>
                <c:pt idx="137">
                  <c:v>6896</c:v>
                </c:pt>
                <c:pt idx="138">
                  <c:v>6859</c:v>
                </c:pt>
                <c:pt idx="139">
                  <c:v>6899</c:v>
                </c:pt>
                <c:pt idx="140">
                  <c:v>6942</c:v>
                </c:pt>
                <c:pt idx="141">
                  <c:v>6900</c:v>
                </c:pt>
                <c:pt idx="142">
                  <c:v>6944</c:v>
                </c:pt>
                <c:pt idx="143">
                  <c:v>6903</c:v>
                </c:pt>
                <c:pt idx="144">
                  <c:v>6925</c:v>
                </c:pt>
                <c:pt idx="145">
                  <c:v>6901</c:v>
                </c:pt>
                <c:pt idx="146">
                  <c:v>6896</c:v>
                </c:pt>
                <c:pt idx="147">
                  <c:v>6892</c:v>
                </c:pt>
                <c:pt idx="148">
                  <c:v>6858</c:v>
                </c:pt>
                <c:pt idx="149">
                  <c:v>6850</c:v>
                </c:pt>
                <c:pt idx="150">
                  <c:v>6830</c:v>
                </c:pt>
                <c:pt idx="151">
                  <c:v>6881</c:v>
                </c:pt>
                <c:pt idx="152">
                  <c:v>6896</c:v>
                </c:pt>
                <c:pt idx="153">
                  <c:v>6950</c:v>
                </c:pt>
                <c:pt idx="154">
                  <c:v>6950</c:v>
                </c:pt>
                <c:pt idx="155">
                  <c:v>6905</c:v>
                </c:pt>
                <c:pt idx="156">
                  <c:v>6929</c:v>
                </c:pt>
                <c:pt idx="157">
                  <c:v>7047</c:v>
                </c:pt>
                <c:pt idx="158">
                  <c:v>6891</c:v>
                </c:pt>
                <c:pt idx="159">
                  <c:v>6908</c:v>
                </c:pt>
                <c:pt idx="160">
                  <c:v>6899</c:v>
                </c:pt>
                <c:pt idx="161">
                  <c:v>6919</c:v>
                </c:pt>
                <c:pt idx="162">
                  <c:v>6919</c:v>
                </c:pt>
                <c:pt idx="163">
                  <c:v>6929</c:v>
                </c:pt>
                <c:pt idx="164">
                  <c:v>7071</c:v>
                </c:pt>
                <c:pt idx="165">
                  <c:v>7039</c:v>
                </c:pt>
                <c:pt idx="166">
                  <c:v>6994</c:v>
                </c:pt>
                <c:pt idx="167">
                  <c:v>6997</c:v>
                </c:pt>
                <c:pt idx="168">
                  <c:v>6946</c:v>
                </c:pt>
                <c:pt idx="169">
                  <c:v>6879</c:v>
                </c:pt>
                <c:pt idx="170">
                  <c:v>6809</c:v>
                </c:pt>
                <c:pt idx="171">
                  <c:v>6858</c:v>
                </c:pt>
                <c:pt idx="172">
                  <c:v>6900</c:v>
                </c:pt>
                <c:pt idx="173">
                  <c:v>6900</c:v>
                </c:pt>
                <c:pt idx="174">
                  <c:v>6896</c:v>
                </c:pt>
                <c:pt idx="175">
                  <c:v>6882</c:v>
                </c:pt>
                <c:pt idx="176">
                  <c:v>6856</c:v>
                </c:pt>
                <c:pt idx="177">
                  <c:v>6916</c:v>
                </c:pt>
                <c:pt idx="178">
                  <c:v>6906</c:v>
                </c:pt>
                <c:pt idx="179">
                  <c:v>6836</c:v>
                </c:pt>
                <c:pt idx="180">
                  <c:v>6909</c:v>
                </c:pt>
                <c:pt idx="181">
                  <c:v>6755</c:v>
                </c:pt>
                <c:pt idx="182">
                  <c:v>6790</c:v>
                </c:pt>
                <c:pt idx="183">
                  <c:v>6809</c:v>
                </c:pt>
                <c:pt idx="184">
                  <c:v>6965</c:v>
                </c:pt>
                <c:pt idx="185">
                  <c:v>6903</c:v>
                </c:pt>
                <c:pt idx="186">
                  <c:v>6894</c:v>
                </c:pt>
                <c:pt idx="187">
                  <c:v>6870</c:v>
                </c:pt>
                <c:pt idx="188">
                  <c:v>6852</c:v>
                </c:pt>
                <c:pt idx="189">
                  <c:v>6996</c:v>
                </c:pt>
                <c:pt idx="190">
                  <c:v>6982</c:v>
                </c:pt>
                <c:pt idx="191">
                  <c:v>6874</c:v>
                </c:pt>
                <c:pt idx="192">
                  <c:v>6845</c:v>
                </c:pt>
                <c:pt idx="193">
                  <c:v>6798</c:v>
                </c:pt>
                <c:pt idx="194">
                  <c:v>6880</c:v>
                </c:pt>
                <c:pt idx="195">
                  <c:v>6882</c:v>
                </c:pt>
                <c:pt idx="196">
                  <c:v>6920</c:v>
                </c:pt>
                <c:pt idx="197">
                  <c:v>6885</c:v>
                </c:pt>
                <c:pt idx="198">
                  <c:v>6916</c:v>
                </c:pt>
                <c:pt idx="199">
                  <c:v>6893</c:v>
                </c:pt>
                <c:pt idx="200">
                  <c:v>6946</c:v>
                </c:pt>
                <c:pt idx="201">
                  <c:v>6948</c:v>
                </c:pt>
                <c:pt idx="202">
                  <c:v>6958</c:v>
                </c:pt>
                <c:pt idx="203">
                  <c:v>6841</c:v>
                </c:pt>
                <c:pt idx="204">
                  <c:v>6845</c:v>
                </c:pt>
                <c:pt idx="205">
                  <c:v>6970</c:v>
                </c:pt>
                <c:pt idx="206">
                  <c:v>6948</c:v>
                </c:pt>
                <c:pt idx="207">
                  <c:v>6890</c:v>
                </c:pt>
                <c:pt idx="208">
                  <c:v>6959</c:v>
                </c:pt>
                <c:pt idx="209">
                  <c:v>6980</c:v>
                </c:pt>
                <c:pt idx="210">
                  <c:v>6936</c:v>
                </c:pt>
                <c:pt idx="211">
                  <c:v>6993</c:v>
                </c:pt>
                <c:pt idx="212">
                  <c:v>6977</c:v>
                </c:pt>
                <c:pt idx="213">
                  <c:v>7018</c:v>
                </c:pt>
                <c:pt idx="214">
                  <c:v>6952</c:v>
                </c:pt>
                <c:pt idx="215">
                  <c:v>6866</c:v>
                </c:pt>
                <c:pt idx="216">
                  <c:v>6855</c:v>
                </c:pt>
                <c:pt idx="217">
                  <c:v>6908</c:v>
                </c:pt>
                <c:pt idx="218">
                  <c:v>6988</c:v>
                </c:pt>
                <c:pt idx="219">
                  <c:v>6868</c:v>
                </c:pt>
                <c:pt idx="220">
                  <c:v>6940</c:v>
                </c:pt>
                <c:pt idx="221">
                  <c:v>6927</c:v>
                </c:pt>
                <c:pt idx="222">
                  <c:v>6943</c:v>
                </c:pt>
                <c:pt idx="223">
                  <c:v>6931</c:v>
                </c:pt>
                <c:pt idx="224">
                  <c:v>6953</c:v>
                </c:pt>
                <c:pt idx="225">
                  <c:v>6933</c:v>
                </c:pt>
                <c:pt idx="226">
                  <c:v>6904</c:v>
                </c:pt>
                <c:pt idx="227">
                  <c:v>6823</c:v>
                </c:pt>
                <c:pt idx="228">
                  <c:v>6872</c:v>
                </c:pt>
                <c:pt idx="229">
                  <c:v>6885</c:v>
                </c:pt>
                <c:pt idx="230">
                  <c:v>6883</c:v>
                </c:pt>
                <c:pt idx="231">
                  <c:v>6943</c:v>
                </c:pt>
                <c:pt idx="232">
                  <c:v>6946</c:v>
                </c:pt>
                <c:pt idx="233">
                  <c:v>6955</c:v>
                </c:pt>
                <c:pt idx="234">
                  <c:v>6939</c:v>
                </c:pt>
                <c:pt idx="235">
                  <c:v>6946</c:v>
                </c:pt>
                <c:pt idx="236">
                  <c:v>6959</c:v>
                </c:pt>
                <c:pt idx="237">
                  <c:v>6929</c:v>
                </c:pt>
                <c:pt idx="238">
                  <c:v>7012</c:v>
                </c:pt>
                <c:pt idx="239">
                  <c:v>6927</c:v>
                </c:pt>
                <c:pt idx="240">
                  <c:v>6880</c:v>
                </c:pt>
                <c:pt idx="241">
                  <c:v>6985</c:v>
                </c:pt>
                <c:pt idx="242">
                  <c:v>6852</c:v>
                </c:pt>
                <c:pt idx="243">
                  <c:v>6900</c:v>
                </c:pt>
                <c:pt idx="244">
                  <c:v>6831</c:v>
                </c:pt>
                <c:pt idx="245">
                  <c:v>6971</c:v>
                </c:pt>
                <c:pt idx="246">
                  <c:v>6934</c:v>
                </c:pt>
                <c:pt idx="247">
                  <c:v>6942</c:v>
                </c:pt>
                <c:pt idx="248">
                  <c:v>6945</c:v>
                </c:pt>
                <c:pt idx="249">
                  <c:v>7004</c:v>
                </c:pt>
                <c:pt idx="250">
                  <c:v>7047</c:v>
                </c:pt>
                <c:pt idx="251">
                  <c:v>6930</c:v>
                </c:pt>
                <c:pt idx="252">
                  <c:v>7037</c:v>
                </c:pt>
                <c:pt idx="253">
                  <c:v>6794</c:v>
                </c:pt>
                <c:pt idx="254">
                  <c:v>6806</c:v>
                </c:pt>
                <c:pt idx="255">
                  <c:v>6929</c:v>
                </c:pt>
                <c:pt idx="256">
                  <c:v>6870</c:v>
                </c:pt>
                <c:pt idx="257">
                  <c:v>6870</c:v>
                </c:pt>
                <c:pt idx="258">
                  <c:v>6865</c:v>
                </c:pt>
                <c:pt idx="259">
                  <c:v>6873</c:v>
                </c:pt>
                <c:pt idx="260">
                  <c:v>6880</c:v>
                </c:pt>
                <c:pt idx="261">
                  <c:v>6900</c:v>
                </c:pt>
                <c:pt idx="262">
                  <c:v>6889</c:v>
                </c:pt>
                <c:pt idx="263">
                  <c:v>6888</c:v>
                </c:pt>
                <c:pt idx="264">
                  <c:v>6767</c:v>
                </c:pt>
                <c:pt idx="265">
                  <c:v>6848</c:v>
                </c:pt>
                <c:pt idx="266">
                  <c:v>6879</c:v>
                </c:pt>
                <c:pt idx="267">
                  <c:v>6833</c:v>
                </c:pt>
                <c:pt idx="268">
                  <c:v>6861</c:v>
                </c:pt>
                <c:pt idx="269">
                  <c:v>6876</c:v>
                </c:pt>
                <c:pt idx="270">
                  <c:v>6842</c:v>
                </c:pt>
                <c:pt idx="271">
                  <c:v>6859</c:v>
                </c:pt>
                <c:pt idx="272">
                  <c:v>6919</c:v>
                </c:pt>
                <c:pt idx="273">
                  <c:v>6962</c:v>
                </c:pt>
                <c:pt idx="274">
                  <c:v>6958</c:v>
                </c:pt>
                <c:pt idx="275">
                  <c:v>6857</c:v>
                </c:pt>
                <c:pt idx="276">
                  <c:v>6814</c:v>
                </c:pt>
                <c:pt idx="277">
                  <c:v>6780</c:v>
                </c:pt>
                <c:pt idx="278">
                  <c:v>6788</c:v>
                </c:pt>
                <c:pt idx="279">
                  <c:v>6881</c:v>
                </c:pt>
                <c:pt idx="280">
                  <c:v>6866</c:v>
                </c:pt>
                <c:pt idx="281">
                  <c:v>6860</c:v>
                </c:pt>
                <c:pt idx="282">
                  <c:v>6846</c:v>
                </c:pt>
                <c:pt idx="283">
                  <c:v>6880</c:v>
                </c:pt>
                <c:pt idx="284">
                  <c:v>6897</c:v>
                </c:pt>
                <c:pt idx="285">
                  <c:v>6988</c:v>
                </c:pt>
                <c:pt idx="286">
                  <c:v>6929</c:v>
                </c:pt>
                <c:pt idx="287">
                  <c:v>6830</c:v>
                </c:pt>
                <c:pt idx="288">
                  <c:v>6858</c:v>
                </c:pt>
                <c:pt idx="289">
                  <c:v>6787</c:v>
                </c:pt>
                <c:pt idx="290">
                  <c:v>6937</c:v>
                </c:pt>
                <c:pt idx="291">
                  <c:v>6892</c:v>
                </c:pt>
                <c:pt idx="292">
                  <c:v>6924</c:v>
                </c:pt>
                <c:pt idx="293">
                  <c:v>6907</c:v>
                </c:pt>
                <c:pt idx="294">
                  <c:v>6878</c:v>
                </c:pt>
                <c:pt idx="295">
                  <c:v>6870</c:v>
                </c:pt>
                <c:pt idx="296">
                  <c:v>6929</c:v>
                </c:pt>
                <c:pt idx="297">
                  <c:v>6973</c:v>
                </c:pt>
                <c:pt idx="298">
                  <c:v>6902</c:v>
                </c:pt>
                <c:pt idx="299">
                  <c:v>6821</c:v>
                </c:pt>
                <c:pt idx="300">
                  <c:v>6817</c:v>
                </c:pt>
                <c:pt idx="301">
                  <c:v>6804</c:v>
                </c:pt>
                <c:pt idx="302">
                  <c:v>6754</c:v>
                </c:pt>
                <c:pt idx="303">
                  <c:v>6778</c:v>
                </c:pt>
                <c:pt idx="304">
                  <c:v>6922</c:v>
                </c:pt>
                <c:pt idx="305">
                  <c:v>6854</c:v>
                </c:pt>
                <c:pt idx="306">
                  <c:v>6853</c:v>
                </c:pt>
                <c:pt idx="307">
                  <c:v>6912</c:v>
                </c:pt>
                <c:pt idx="308">
                  <c:v>6964</c:v>
                </c:pt>
                <c:pt idx="309">
                  <c:v>6938</c:v>
                </c:pt>
                <c:pt idx="310">
                  <c:v>7007</c:v>
                </c:pt>
                <c:pt idx="311">
                  <c:v>6912</c:v>
                </c:pt>
                <c:pt idx="312">
                  <c:v>6921</c:v>
                </c:pt>
                <c:pt idx="313">
                  <c:v>6821</c:v>
                </c:pt>
                <c:pt idx="314">
                  <c:v>6822</c:v>
                </c:pt>
                <c:pt idx="315">
                  <c:v>6887</c:v>
                </c:pt>
                <c:pt idx="316">
                  <c:v>6830</c:v>
                </c:pt>
                <c:pt idx="317">
                  <c:v>6885</c:v>
                </c:pt>
                <c:pt idx="318">
                  <c:v>6828</c:v>
                </c:pt>
                <c:pt idx="319">
                  <c:v>6872</c:v>
                </c:pt>
                <c:pt idx="320">
                  <c:v>6888</c:v>
                </c:pt>
                <c:pt idx="321">
                  <c:v>6933</c:v>
                </c:pt>
                <c:pt idx="322">
                  <c:v>7003</c:v>
                </c:pt>
                <c:pt idx="323">
                  <c:v>6900</c:v>
                </c:pt>
                <c:pt idx="324">
                  <c:v>6843</c:v>
                </c:pt>
                <c:pt idx="325">
                  <c:v>6870</c:v>
                </c:pt>
                <c:pt idx="326">
                  <c:v>6926</c:v>
                </c:pt>
                <c:pt idx="327">
                  <c:v>6880</c:v>
                </c:pt>
                <c:pt idx="328">
                  <c:v>6857</c:v>
                </c:pt>
                <c:pt idx="329">
                  <c:v>6810</c:v>
                </c:pt>
                <c:pt idx="330">
                  <c:v>6877</c:v>
                </c:pt>
                <c:pt idx="331">
                  <c:v>6908</c:v>
                </c:pt>
                <c:pt idx="332">
                  <c:v>6907</c:v>
                </c:pt>
                <c:pt idx="333">
                  <c:v>6916</c:v>
                </c:pt>
                <c:pt idx="334">
                  <c:v>7016</c:v>
                </c:pt>
                <c:pt idx="335">
                  <c:v>6971</c:v>
                </c:pt>
                <c:pt idx="336">
                  <c:v>6866</c:v>
                </c:pt>
                <c:pt idx="337">
                  <c:v>6788</c:v>
                </c:pt>
                <c:pt idx="338">
                  <c:v>6814</c:v>
                </c:pt>
                <c:pt idx="339">
                  <c:v>6835</c:v>
                </c:pt>
                <c:pt idx="340">
                  <c:v>6897</c:v>
                </c:pt>
                <c:pt idx="341">
                  <c:v>6875</c:v>
                </c:pt>
                <c:pt idx="342">
                  <c:v>6885</c:v>
                </c:pt>
                <c:pt idx="343">
                  <c:v>6842</c:v>
                </c:pt>
                <c:pt idx="344">
                  <c:v>6930</c:v>
                </c:pt>
                <c:pt idx="345">
                  <c:v>6965</c:v>
                </c:pt>
                <c:pt idx="346">
                  <c:v>6914</c:v>
                </c:pt>
                <c:pt idx="347">
                  <c:v>6917</c:v>
                </c:pt>
                <c:pt idx="348">
                  <c:v>6853</c:v>
                </c:pt>
                <c:pt idx="349">
                  <c:v>6843</c:v>
                </c:pt>
                <c:pt idx="350">
                  <c:v>6865</c:v>
                </c:pt>
                <c:pt idx="351">
                  <c:v>6871</c:v>
                </c:pt>
                <c:pt idx="352">
                  <c:v>6873</c:v>
                </c:pt>
                <c:pt idx="353">
                  <c:v>6862</c:v>
                </c:pt>
                <c:pt idx="354">
                  <c:v>6888</c:v>
                </c:pt>
                <c:pt idx="355">
                  <c:v>6874</c:v>
                </c:pt>
                <c:pt idx="356">
                  <c:v>6907</c:v>
                </c:pt>
                <c:pt idx="357">
                  <c:v>6942</c:v>
                </c:pt>
                <c:pt idx="358">
                  <c:v>6886</c:v>
                </c:pt>
                <c:pt idx="359">
                  <c:v>6947</c:v>
                </c:pt>
                <c:pt idx="360">
                  <c:v>6827</c:v>
                </c:pt>
                <c:pt idx="361">
                  <c:v>6786</c:v>
                </c:pt>
                <c:pt idx="362">
                  <c:v>6716</c:v>
                </c:pt>
                <c:pt idx="363">
                  <c:v>6868</c:v>
                </c:pt>
                <c:pt idx="364">
                  <c:v>6886</c:v>
                </c:pt>
                <c:pt idx="365">
                  <c:v>6857</c:v>
                </c:pt>
                <c:pt idx="366">
                  <c:v>6840</c:v>
                </c:pt>
                <c:pt idx="367">
                  <c:v>6849</c:v>
                </c:pt>
                <c:pt idx="368">
                  <c:v>6901</c:v>
                </c:pt>
                <c:pt idx="369">
                  <c:v>6923</c:v>
                </c:pt>
                <c:pt idx="370">
                  <c:v>6929</c:v>
                </c:pt>
                <c:pt idx="371">
                  <c:v>6808</c:v>
                </c:pt>
                <c:pt idx="372">
                  <c:v>6762</c:v>
                </c:pt>
                <c:pt idx="373">
                  <c:v>6830</c:v>
                </c:pt>
                <c:pt idx="374">
                  <c:v>6887</c:v>
                </c:pt>
                <c:pt idx="375">
                  <c:v>6761</c:v>
                </c:pt>
                <c:pt idx="376">
                  <c:v>6901</c:v>
                </c:pt>
                <c:pt idx="377">
                  <c:v>6821</c:v>
                </c:pt>
                <c:pt idx="378">
                  <c:v>6870</c:v>
                </c:pt>
                <c:pt idx="379">
                  <c:v>6963</c:v>
                </c:pt>
                <c:pt idx="380">
                  <c:v>6896</c:v>
                </c:pt>
                <c:pt idx="381">
                  <c:v>6833</c:v>
                </c:pt>
                <c:pt idx="382">
                  <c:v>6889</c:v>
                </c:pt>
                <c:pt idx="383">
                  <c:v>6951</c:v>
                </c:pt>
                <c:pt idx="384">
                  <c:v>6938</c:v>
                </c:pt>
                <c:pt idx="385">
                  <c:v>6927</c:v>
                </c:pt>
                <c:pt idx="386">
                  <c:v>6841</c:v>
                </c:pt>
                <c:pt idx="387">
                  <c:v>6876</c:v>
                </c:pt>
                <c:pt idx="388">
                  <c:v>6905</c:v>
                </c:pt>
                <c:pt idx="389">
                  <c:v>6842</c:v>
                </c:pt>
                <c:pt idx="390">
                  <c:v>6886</c:v>
                </c:pt>
                <c:pt idx="391">
                  <c:v>6860</c:v>
                </c:pt>
                <c:pt idx="392">
                  <c:v>6853</c:v>
                </c:pt>
                <c:pt idx="393">
                  <c:v>6875</c:v>
                </c:pt>
                <c:pt idx="394">
                  <c:v>6846</c:v>
                </c:pt>
                <c:pt idx="395">
                  <c:v>6881</c:v>
                </c:pt>
                <c:pt idx="396">
                  <c:v>6920</c:v>
                </c:pt>
                <c:pt idx="397">
                  <c:v>6852</c:v>
                </c:pt>
                <c:pt idx="398">
                  <c:v>6826</c:v>
                </c:pt>
                <c:pt idx="399">
                  <c:v>6872</c:v>
                </c:pt>
                <c:pt idx="400">
                  <c:v>6852</c:v>
                </c:pt>
                <c:pt idx="401">
                  <c:v>6871</c:v>
                </c:pt>
                <c:pt idx="402">
                  <c:v>6863</c:v>
                </c:pt>
                <c:pt idx="403">
                  <c:v>6892</c:v>
                </c:pt>
                <c:pt idx="404">
                  <c:v>6874</c:v>
                </c:pt>
                <c:pt idx="405">
                  <c:v>6849</c:v>
                </c:pt>
                <c:pt idx="406">
                  <c:v>6893</c:v>
                </c:pt>
                <c:pt idx="407">
                  <c:v>6776</c:v>
                </c:pt>
                <c:pt idx="408">
                  <c:v>6794</c:v>
                </c:pt>
                <c:pt idx="409">
                  <c:v>6888</c:v>
                </c:pt>
                <c:pt idx="410">
                  <c:v>6803</c:v>
                </c:pt>
                <c:pt idx="411">
                  <c:v>6829</c:v>
                </c:pt>
                <c:pt idx="412">
                  <c:v>6823</c:v>
                </c:pt>
                <c:pt idx="413">
                  <c:v>6853</c:v>
                </c:pt>
                <c:pt idx="414">
                  <c:v>6864</c:v>
                </c:pt>
                <c:pt idx="415">
                  <c:v>6878</c:v>
                </c:pt>
                <c:pt idx="416">
                  <c:v>6927</c:v>
                </c:pt>
                <c:pt idx="417">
                  <c:v>6906</c:v>
                </c:pt>
                <c:pt idx="418">
                  <c:v>6951</c:v>
                </c:pt>
                <c:pt idx="419">
                  <c:v>6806</c:v>
                </c:pt>
                <c:pt idx="420">
                  <c:v>6812</c:v>
                </c:pt>
                <c:pt idx="421">
                  <c:v>6888</c:v>
                </c:pt>
                <c:pt idx="422">
                  <c:v>6789</c:v>
                </c:pt>
                <c:pt idx="423">
                  <c:v>6873</c:v>
                </c:pt>
                <c:pt idx="424">
                  <c:v>6908</c:v>
                </c:pt>
                <c:pt idx="425">
                  <c:v>6850</c:v>
                </c:pt>
                <c:pt idx="426">
                  <c:v>6821</c:v>
                </c:pt>
                <c:pt idx="427">
                  <c:v>6870</c:v>
                </c:pt>
                <c:pt idx="428">
                  <c:v>6894</c:v>
                </c:pt>
                <c:pt idx="429">
                  <c:v>6914</c:v>
                </c:pt>
                <c:pt idx="430">
                  <c:v>6917</c:v>
                </c:pt>
                <c:pt idx="431">
                  <c:v>6917</c:v>
                </c:pt>
                <c:pt idx="432">
                  <c:v>6813</c:v>
                </c:pt>
                <c:pt idx="433">
                  <c:v>6849</c:v>
                </c:pt>
                <c:pt idx="434">
                  <c:v>6810</c:v>
                </c:pt>
                <c:pt idx="435">
                  <c:v>6852</c:v>
                </c:pt>
                <c:pt idx="436">
                  <c:v>6837</c:v>
                </c:pt>
                <c:pt idx="437">
                  <c:v>6871</c:v>
                </c:pt>
                <c:pt idx="438">
                  <c:v>6868</c:v>
                </c:pt>
                <c:pt idx="439">
                  <c:v>6853</c:v>
                </c:pt>
                <c:pt idx="440">
                  <c:v>6909</c:v>
                </c:pt>
                <c:pt idx="441">
                  <c:v>7008</c:v>
                </c:pt>
                <c:pt idx="442">
                  <c:v>6969</c:v>
                </c:pt>
                <c:pt idx="443">
                  <c:v>6812</c:v>
                </c:pt>
                <c:pt idx="444">
                  <c:v>6781</c:v>
                </c:pt>
                <c:pt idx="445">
                  <c:v>6818</c:v>
                </c:pt>
                <c:pt idx="446">
                  <c:v>6845</c:v>
                </c:pt>
                <c:pt idx="447">
                  <c:v>6788</c:v>
                </c:pt>
                <c:pt idx="448">
                  <c:v>6836</c:v>
                </c:pt>
                <c:pt idx="449">
                  <c:v>6878</c:v>
                </c:pt>
                <c:pt idx="450">
                  <c:v>6812</c:v>
                </c:pt>
                <c:pt idx="451">
                  <c:v>6864</c:v>
                </c:pt>
                <c:pt idx="452">
                  <c:v>6872</c:v>
                </c:pt>
                <c:pt idx="453">
                  <c:v>7038</c:v>
                </c:pt>
                <c:pt idx="454">
                  <c:v>6939</c:v>
                </c:pt>
                <c:pt idx="455">
                  <c:v>6874</c:v>
                </c:pt>
                <c:pt idx="456">
                  <c:v>6751</c:v>
                </c:pt>
                <c:pt idx="457">
                  <c:v>6790</c:v>
                </c:pt>
                <c:pt idx="458">
                  <c:v>6860</c:v>
                </c:pt>
                <c:pt idx="459">
                  <c:v>6888</c:v>
                </c:pt>
                <c:pt idx="460">
                  <c:v>6878</c:v>
                </c:pt>
                <c:pt idx="461">
                  <c:v>6875</c:v>
                </c:pt>
                <c:pt idx="462">
                  <c:v>6866</c:v>
                </c:pt>
                <c:pt idx="463">
                  <c:v>6883</c:v>
                </c:pt>
                <c:pt idx="464">
                  <c:v>6849</c:v>
                </c:pt>
                <c:pt idx="465">
                  <c:v>6944</c:v>
                </c:pt>
                <c:pt idx="466">
                  <c:v>6920</c:v>
                </c:pt>
                <c:pt idx="467">
                  <c:v>6817</c:v>
                </c:pt>
                <c:pt idx="468">
                  <c:v>6842</c:v>
                </c:pt>
                <c:pt idx="469">
                  <c:v>6912</c:v>
                </c:pt>
                <c:pt idx="470">
                  <c:v>6964</c:v>
                </c:pt>
                <c:pt idx="471">
                  <c:v>6878</c:v>
                </c:pt>
                <c:pt idx="472">
                  <c:v>6887</c:v>
                </c:pt>
                <c:pt idx="473">
                  <c:v>6833</c:v>
                </c:pt>
                <c:pt idx="474">
                  <c:v>6857</c:v>
                </c:pt>
                <c:pt idx="475">
                  <c:v>6882</c:v>
                </c:pt>
                <c:pt idx="476">
                  <c:v>6897</c:v>
                </c:pt>
                <c:pt idx="477">
                  <c:v>6944</c:v>
                </c:pt>
                <c:pt idx="478">
                  <c:v>6955</c:v>
                </c:pt>
                <c:pt idx="479">
                  <c:v>6828</c:v>
                </c:pt>
                <c:pt idx="480">
                  <c:v>6782</c:v>
                </c:pt>
                <c:pt idx="481">
                  <c:v>6804</c:v>
                </c:pt>
                <c:pt idx="482">
                  <c:v>6919</c:v>
                </c:pt>
                <c:pt idx="483">
                  <c:v>6803</c:v>
                </c:pt>
                <c:pt idx="484">
                  <c:v>6853</c:v>
                </c:pt>
                <c:pt idx="485">
                  <c:v>6903</c:v>
                </c:pt>
                <c:pt idx="486">
                  <c:v>6856</c:v>
                </c:pt>
                <c:pt idx="487">
                  <c:v>6879</c:v>
                </c:pt>
                <c:pt idx="488">
                  <c:v>6928</c:v>
                </c:pt>
                <c:pt idx="489">
                  <c:v>6936</c:v>
                </c:pt>
                <c:pt idx="490">
                  <c:v>6937</c:v>
                </c:pt>
                <c:pt idx="491">
                  <c:v>7019</c:v>
                </c:pt>
                <c:pt idx="492">
                  <c:v>6885</c:v>
                </c:pt>
                <c:pt idx="493">
                  <c:v>6942</c:v>
                </c:pt>
                <c:pt idx="494">
                  <c:v>6859</c:v>
                </c:pt>
                <c:pt idx="495">
                  <c:v>6858</c:v>
                </c:pt>
                <c:pt idx="496">
                  <c:v>6834</c:v>
                </c:pt>
                <c:pt idx="497">
                  <c:v>6843</c:v>
                </c:pt>
                <c:pt idx="498">
                  <c:v>6878</c:v>
                </c:pt>
                <c:pt idx="499">
                  <c:v>6907</c:v>
                </c:pt>
                <c:pt idx="500">
                  <c:v>6905</c:v>
                </c:pt>
                <c:pt idx="501">
                  <c:v>7012</c:v>
                </c:pt>
                <c:pt idx="502">
                  <c:v>6932</c:v>
                </c:pt>
                <c:pt idx="503">
                  <c:v>6904</c:v>
                </c:pt>
                <c:pt idx="504">
                  <c:v>6796</c:v>
                </c:pt>
                <c:pt idx="505">
                  <c:v>6843</c:v>
                </c:pt>
                <c:pt idx="506">
                  <c:v>6776</c:v>
                </c:pt>
                <c:pt idx="507">
                  <c:v>6855</c:v>
                </c:pt>
                <c:pt idx="508">
                  <c:v>6933</c:v>
                </c:pt>
                <c:pt idx="509">
                  <c:v>6916</c:v>
                </c:pt>
                <c:pt idx="510">
                  <c:v>6869</c:v>
                </c:pt>
                <c:pt idx="511">
                  <c:v>6912</c:v>
                </c:pt>
                <c:pt idx="512">
                  <c:v>6970</c:v>
                </c:pt>
                <c:pt idx="513">
                  <c:v>6999</c:v>
                </c:pt>
                <c:pt idx="514">
                  <c:v>6974</c:v>
                </c:pt>
                <c:pt idx="515">
                  <c:v>6980</c:v>
                </c:pt>
                <c:pt idx="516">
                  <c:v>6780</c:v>
                </c:pt>
                <c:pt idx="517">
                  <c:v>6811</c:v>
                </c:pt>
                <c:pt idx="518">
                  <c:v>6926</c:v>
                </c:pt>
                <c:pt idx="519">
                  <c:v>6945</c:v>
                </c:pt>
                <c:pt idx="520">
                  <c:v>6941</c:v>
                </c:pt>
                <c:pt idx="521">
                  <c:v>6990</c:v>
                </c:pt>
                <c:pt idx="522">
                  <c:v>6958</c:v>
                </c:pt>
                <c:pt idx="523">
                  <c:v>6971</c:v>
                </c:pt>
                <c:pt idx="524">
                  <c:v>7010</c:v>
                </c:pt>
                <c:pt idx="525">
                  <c:v>6948</c:v>
                </c:pt>
                <c:pt idx="526">
                  <c:v>6908</c:v>
                </c:pt>
                <c:pt idx="527">
                  <c:v>6913</c:v>
                </c:pt>
                <c:pt idx="528">
                  <c:v>6892</c:v>
                </c:pt>
                <c:pt idx="529">
                  <c:v>6925</c:v>
                </c:pt>
                <c:pt idx="530">
                  <c:v>6835</c:v>
                </c:pt>
                <c:pt idx="531">
                  <c:v>6984</c:v>
                </c:pt>
                <c:pt idx="532">
                  <c:v>6871</c:v>
                </c:pt>
                <c:pt idx="533">
                  <c:v>6920</c:v>
                </c:pt>
                <c:pt idx="534">
                  <c:v>6949</c:v>
                </c:pt>
                <c:pt idx="535">
                  <c:v>6950</c:v>
                </c:pt>
                <c:pt idx="536">
                  <c:v>6980</c:v>
                </c:pt>
                <c:pt idx="537">
                  <c:v>6973</c:v>
                </c:pt>
                <c:pt idx="538">
                  <c:v>6914</c:v>
                </c:pt>
                <c:pt idx="539">
                  <c:v>6923</c:v>
                </c:pt>
                <c:pt idx="540">
                  <c:v>6923</c:v>
                </c:pt>
                <c:pt idx="541">
                  <c:v>6899</c:v>
                </c:pt>
                <c:pt idx="542">
                  <c:v>6903</c:v>
                </c:pt>
                <c:pt idx="543">
                  <c:v>6921</c:v>
                </c:pt>
                <c:pt idx="544">
                  <c:v>6885</c:v>
                </c:pt>
                <c:pt idx="545">
                  <c:v>6896</c:v>
                </c:pt>
                <c:pt idx="546">
                  <c:v>6926</c:v>
                </c:pt>
                <c:pt idx="547">
                  <c:v>6911</c:v>
                </c:pt>
                <c:pt idx="548">
                  <c:v>6942</c:v>
                </c:pt>
                <c:pt idx="549">
                  <c:v>6961</c:v>
                </c:pt>
                <c:pt idx="550">
                  <c:v>6957</c:v>
                </c:pt>
                <c:pt idx="551">
                  <c:v>6913</c:v>
                </c:pt>
                <c:pt idx="552">
                  <c:v>6891</c:v>
                </c:pt>
                <c:pt idx="553">
                  <c:v>6802</c:v>
                </c:pt>
                <c:pt idx="554">
                  <c:v>7020</c:v>
                </c:pt>
                <c:pt idx="555">
                  <c:v>6966</c:v>
                </c:pt>
                <c:pt idx="556">
                  <c:v>6920</c:v>
                </c:pt>
                <c:pt idx="557">
                  <c:v>6952</c:v>
                </c:pt>
                <c:pt idx="558">
                  <c:v>6944</c:v>
                </c:pt>
                <c:pt idx="559">
                  <c:v>6937</c:v>
                </c:pt>
                <c:pt idx="560">
                  <c:v>6971</c:v>
                </c:pt>
                <c:pt idx="561">
                  <c:v>7025</c:v>
                </c:pt>
                <c:pt idx="562">
                  <c:v>7020</c:v>
                </c:pt>
                <c:pt idx="563">
                  <c:v>6918</c:v>
                </c:pt>
                <c:pt idx="564">
                  <c:v>6849</c:v>
                </c:pt>
                <c:pt idx="565">
                  <c:v>6952</c:v>
                </c:pt>
                <c:pt idx="566">
                  <c:v>7004</c:v>
                </c:pt>
                <c:pt idx="567">
                  <c:v>6857</c:v>
                </c:pt>
                <c:pt idx="568">
                  <c:v>6868</c:v>
                </c:pt>
                <c:pt idx="569">
                  <c:v>6924</c:v>
                </c:pt>
                <c:pt idx="570">
                  <c:v>6924</c:v>
                </c:pt>
                <c:pt idx="571">
                  <c:v>6974</c:v>
                </c:pt>
                <c:pt idx="572">
                  <c:v>6988</c:v>
                </c:pt>
                <c:pt idx="573">
                  <c:v>6916</c:v>
                </c:pt>
                <c:pt idx="574">
                  <c:v>6950</c:v>
                </c:pt>
                <c:pt idx="575">
                  <c:v>6969</c:v>
                </c:pt>
                <c:pt idx="576">
                  <c:v>6932</c:v>
                </c:pt>
                <c:pt idx="577">
                  <c:v>6928</c:v>
                </c:pt>
                <c:pt idx="578">
                  <c:v>6899</c:v>
                </c:pt>
                <c:pt idx="579">
                  <c:v>6872</c:v>
                </c:pt>
                <c:pt idx="580">
                  <c:v>6890</c:v>
                </c:pt>
                <c:pt idx="581">
                  <c:v>6877</c:v>
                </c:pt>
                <c:pt idx="582">
                  <c:v>6893</c:v>
                </c:pt>
                <c:pt idx="583">
                  <c:v>6946</c:v>
                </c:pt>
                <c:pt idx="584">
                  <c:v>6973</c:v>
                </c:pt>
                <c:pt idx="585">
                  <c:v>7021</c:v>
                </c:pt>
                <c:pt idx="586">
                  <c:v>6987</c:v>
                </c:pt>
                <c:pt idx="587">
                  <c:v>6923</c:v>
                </c:pt>
                <c:pt idx="588">
                  <c:v>6769</c:v>
                </c:pt>
                <c:pt idx="589">
                  <c:v>6830</c:v>
                </c:pt>
                <c:pt idx="590">
                  <c:v>6840</c:v>
                </c:pt>
                <c:pt idx="591">
                  <c:v>6982</c:v>
                </c:pt>
                <c:pt idx="592">
                  <c:v>6960</c:v>
                </c:pt>
                <c:pt idx="593">
                  <c:v>6945</c:v>
                </c:pt>
                <c:pt idx="594">
                  <c:v>6924</c:v>
                </c:pt>
                <c:pt idx="595">
                  <c:v>6873</c:v>
                </c:pt>
                <c:pt idx="596">
                  <c:v>6873</c:v>
                </c:pt>
                <c:pt idx="597">
                  <c:v>6917</c:v>
                </c:pt>
                <c:pt idx="598">
                  <c:v>6973</c:v>
                </c:pt>
                <c:pt idx="599">
                  <c:v>6899</c:v>
                </c:pt>
                <c:pt idx="600">
                  <c:v>6870</c:v>
                </c:pt>
                <c:pt idx="601">
                  <c:v>6817</c:v>
                </c:pt>
                <c:pt idx="602">
                  <c:v>6891</c:v>
                </c:pt>
                <c:pt idx="603">
                  <c:v>6825</c:v>
                </c:pt>
                <c:pt idx="604">
                  <c:v>6886</c:v>
                </c:pt>
                <c:pt idx="605">
                  <c:v>6830</c:v>
                </c:pt>
                <c:pt idx="606">
                  <c:v>6816</c:v>
                </c:pt>
                <c:pt idx="607">
                  <c:v>6898</c:v>
                </c:pt>
                <c:pt idx="608">
                  <c:v>6864</c:v>
                </c:pt>
                <c:pt idx="609">
                  <c:v>6820</c:v>
                </c:pt>
                <c:pt idx="610">
                  <c:v>6865</c:v>
                </c:pt>
                <c:pt idx="611">
                  <c:v>6889</c:v>
                </c:pt>
                <c:pt idx="612">
                  <c:v>6957</c:v>
                </c:pt>
                <c:pt idx="613">
                  <c:v>6979</c:v>
                </c:pt>
                <c:pt idx="614">
                  <c:v>6959</c:v>
                </c:pt>
                <c:pt idx="615">
                  <c:v>6916</c:v>
                </c:pt>
                <c:pt idx="616">
                  <c:v>6920</c:v>
                </c:pt>
                <c:pt idx="617">
                  <c:v>6920</c:v>
                </c:pt>
                <c:pt idx="618">
                  <c:v>6882</c:v>
                </c:pt>
                <c:pt idx="619">
                  <c:v>6947</c:v>
                </c:pt>
                <c:pt idx="620">
                  <c:v>6909</c:v>
                </c:pt>
                <c:pt idx="621">
                  <c:v>6875</c:v>
                </c:pt>
                <c:pt idx="622">
                  <c:v>6869</c:v>
                </c:pt>
                <c:pt idx="623">
                  <c:v>6816</c:v>
                </c:pt>
                <c:pt idx="624">
                  <c:v>6848</c:v>
                </c:pt>
                <c:pt idx="625">
                  <c:v>6819</c:v>
                </c:pt>
                <c:pt idx="626">
                  <c:v>6824</c:v>
                </c:pt>
                <c:pt idx="627">
                  <c:v>6788</c:v>
                </c:pt>
                <c:pt idx="628">
                  <c:v>6823</c:v>
                </c:pt>
                <c:pt idx="629">
                  <c:v>6795</c:v>
                </c:pt>
                <c:pt idx="630">
                  <c:v>6895</c:v>
                </c:pt>
                <c:pt idx="631">
                  <c:v>6886</c:v>
                </c:pt>
                <c:pt idx="632">
                  <c:v>6944</c:v>
                </c:pt>
                <c:pt idx="633">
                  <c:v>6990</c:v>
                </c:pt>
                <c:pt idx="634">
                  <c:v>7067</c:v>
                </c:pt>
                <c:pt idx="635">
                  <c:v>6900</c:v>
                </c:pt>
                <c:pt idx="636">
                  <c:v>6815</c:v>
                </c:pt>
                <c:pt idx="637">
                  <c:v>6888</c:v>
                </c:pt>
                <c:pt idx="638">
                  <c:v>6909</c:v>
                </c:pt>
                <c:pt idx="639">
                  <c:v>6968</c:v>
                </c:pt>
                <c:pt idx="640">
                  <c:v>6879</c:v>
                </c:pt>
                <c:pt idx="641">
                  <c:v>6909</c:v>
                </c:pt>
                <c:pt idx="642">
                  <c:v>6879</c:v>
                </c:pt>
                <c:pt idx="643">
                  <c:v>6920</c:v>
                </c:pt>
                <c:pt idx="644">
                  <c:v>6896</c:v>
                </c:pt>
                <c:pt idx="645">
                  <c:v>6934</c:v>
                </c:pt>
                <c:pt idx="646">
                  <c:v>6857</c:v>
                </c:pt>
                <c:pt idx="647">
                  <c:v>6929</c:v>
                </c:pt>
                <c:pt idx="648">
                  <c:v>6945</c:v>
                </c:pt>
                <c:pt idx="649">
                  <c:v>6847</c:v>
                </c:pt>
                <c:pt idx="650">
                  <c:v>6925</c:v>
                </c:pt>
                <c:pt idx="651">
                  <c:v>6902</c:v>
                </c:pt>
                <c:pt idx="652">
                  <c:v>6947</c:v>
                </c:pt>
                <c:pt idx="653">
                  <c:v>6894</c:v>
                </c:pt>
                <c:pt idx="654">
                  <c:v>6914</c:v>
                </c:pt>
                <c:pt idx="655">
                  <c:v>6925</c:v>
                </c:pt>
                <c:pt idx="656">
                  <c:v>6987</c:v>
                </c:pt>
                <c:pt idx="657">
                  <c:v>7030</c:v>
                </c:pt>
                <c:pt idx="658">
                  <c:v>6931</c:v>
                </c:pt>
                <c:pt idx="659">
                  <c:v>6997</c:v>
                </c:pt>
                <c:pt idx="660">
                  <c:v>7016</c:v>
                </c:pt>
                <c:pt idx="661">
                  <c:v>6973</c:v>
                </c:pt>
                <c:pt idx="662">
                  <c:v>6950</c:v>
                </c:pt>
                <c:pt idx="663">
                  <c:v>6860</c:v>
                </c:pt>
                <c:pt idx="664">
                  <c:v>6886</c:v>
                </c:pt>
                <c:pt idx="665">
                  <c:v>6850</c:v>
                </c:pt>
                <c:pt idx="666">
                  <c:v>6849</c:v>
                </c:pt>
                <c:pt idx="667">
                  <c:v>6932</c:v>
                </c:pt>
                <c:pt idx="668">
                  <c:v>6946</c:v>
                </c:pt>
                <c:pt idx="669">
                  <c:v>7003</c:v>
                </c:pt>
                <c:pt idx="670">
                  <c:v>6783</c:v>
                </c:pt>
                <c:pt idx="671">
                  <c:v>6778</c:v>
                </c:pt>
                <c:pt idx="672">
                  <c:v>6963</c:v>
                </c:pt>
                <c:pt idx="673">
                  <c:v>6955</c:v>
                </c:pt>
                <c:pt idx="674">
                  <c:v>6967</c:v>
                </c:pt>
                <c:pt idx="675">
                  <c:v>6946</c:v>
                </c:pt>
                <c:pt idx="676">
                  <c:v>6871</c:v>
                </c:pt>
                <c:pt idx="677">
                  <c:v>6883</c:v>
                </c:pt>
                <c:pt idx="678">
                  <c:v>6931</c:v>
                </c:pt>
                <c:pt idx="679">
                  <c:v>6907</c:v>
                </c:pt>
                <c:pt idx="680">
                  <c:v>6990</c:v>
                </c:pt>
                <c:pt idx="681">
                  <c:v>7015</c:v>
                </c:pt>
                <c:pt idx="682">
                  <c:v>7012</c:v>
                </c:pt>
                <c:pt idx="683">
                  <c:v>6857</c:v>
                </c:pt>
                <c:pt idx="684">
                  <c:v>6760</c:v>
                </c:pt>
                <c:pt idx="685">
                  <c:v>6813</c:v>
                </c:pt>
                <c:pt idx="687">
                  <c:v>6978</c:v>
                </c:pt>
                <c:pt idx="688">
                  <c:v>6940</c:v>
                </c:pt>
                <c:pt idx="689">
                  <c:v>7001</c:v>
                </c:pt>
                <c:pt idx="690">
                  <c:v>6907</c:v>
                </c:pt>
                <c:pt idx="691">
                  <c:v>6951</c:v>
                </c:pt>
                <c:pt idx="692">
                  <c:v>6984</c:v>
                </c:pt>
                <c:pt idx="693">
                  <c:v>7089</c:v>
                </c:pt>
                <c:pt idx="694">
                  <c:v>7133</c:v>
                </c:pt>
                <c:pt idx="696">
                  <c:v>6994</c:v>
                </c:pt>
                <c:pt idx="697">
                  <c:v>6859</c:v>
                </c:pt>
                <c:pt idx="698">
                  <c:v>7019</c:v>
                </c:pt>
                <c:pt idx="699">
                  <c:v>6977</c:v>
                </c:pt>
                <c:pt idx="700">
                  <c:v>6923</c:v>
                </c:pt>
                <c:pt idx="701">
                  <c:v>6915</c:v>
                </c:pt>
                <c:pt idx="702">
                  <c:v>6907</c:v>
                </c:pt>
                <c:pt idx="703">
                  <c:v>6972</c:v>
                </c:pt>
                <c:pt idx="704">
                  <c:v>7004</c:v>
                </c:pt>
                <c:pt idx="705">
                  <c:v>7036</c:v>
                </c:pt>
                <c:pt idx="706">
                  <c:v>6972</c:v>
                </c:pt>
                <c:pt idx="707">
                  <c:v>6958</c:v>
                </c:pt>
                <c:pt idx="708">
                  <c:v>6856</c:v>
                </c:pt>
                <c:pt idx="709">
                  <c:v>6934</c:v>
                </c:pt>
                <c:pt idx="710">
                  <c:v>6946</c:v>
                </c:pt>
                <c:pt idx="711">
                  <c:v>6965</c:v>
                </c:pt>
                <c:pt idx="712">
                  <c:v>6975</c:v>
                </c:pt>
                <c:pt idx="713">
                  <c:v>7028</c:v>
                </c:pt>
                <c:pt idx="714">
                  <c:v>6964</c:v>
                </c:pt>
                <c:pt idx="715">
                  <c:v>6990</c:v>
                </c:pt>
                <c:pt idx="716">
                  <c:v>6983</c:v>
                </c:pt>
                <c:pt idx="717">
                  <c:v>6995</c:v>
                </c:pt>
                <c:pt idx="718">
                  <c:v>6990</c:v>
                </c:pt>
                <c:pt idx="719">
                  <c:v>6942</c:v>
                </c:pt>
                <c:pt idx="720">
                  <c:v>6905</c:v>
                </c:pt>
                <c:pt idx="721">
                  <c:v>6805</c:v>
                </c:pt>
                <c:pt idx="722">
                  <c:v>6924</c:v>
                </c:pt>
                <c:pt idx="723">
                  <c:v>7001</c:v>
                </c:pt>
                <c:pt idx="724">
                  <c:v>6970</c:v>
                </c:pt>
                <c:pt idx="725">
                  <c:v>6963</c:v>
                </c:pt>
                <c:pt idx="726">
                  <c:v>6927</c:v>
                </c:pt>
                <c:pt idx="727">
                  <c:v>6933</c:v>
                </c:pt>
                <c:pt idx="728">
                  <c:v>6940</c:v>
                </c:pt>
                <c:pt idx="729">
                  <c:v>7067</c:v>
                </c:pt>
                <c:pt idx="730">
                  <c:v>7104</c:v>
                </c:pt>
                <c:pt idx="731">
                  <c:v>7003</c:v>
                </c:pt>
                <c:pt idx="732">
                  <c:v>6940</c:v>
                </c:pt>
                <c:pt idx="733">
                  <c:v>6948</c:v>
                </c:pt>
                <c:pt idx="734">
                  <c:v>6972</c:v>
                </c:pt>
                <c:pt idx="735">
                  <c:v>7009</c:v>
                </c:pt>
                <c:pt idx="736">
                  <c:v>7055</c:v>
                </c:pt>
                <c:pt idx="737">
                  <c:v>6945</c:v>
                </c:pt>
                <c:pt idx="738">
                  <c:v>6968</c:v>
                </c:pt>
                <c:pt idx="739">
                  <c:v>6934</c:v>
                </c:pt>
                <c:pt idx="740">
                  <c:v>6939</c:v>
                </c:pt>
                <c:pt idx="741">
                  <c:v>7021</c:v>
                </c:pt>
                <c:pt idx="742">
                  <c:v>7043</c:v>
                </c:pt>
                <c:pt idx="743">
                  <c:v>6904</c:v>
                </c:pt>
                <c:pt idx="744">
                  <c:v>6946</c:v>
                </c:pt>
                <c:pt idx="745">
                  <c:v>7044</c:v>
                </c:pt>
                <c:pt idx="746">
                  <c:v>7048</c:v>
                </c:pt>
                <c:pt idx="747">
                  <c:v>6917</c:v>
                </c:pt>
                <c:pt idx="748">
                  <c:v>6964</c:v>
                </c:pt>
                <c:pt idx="749">
                  <c:v>6934</c:v>
                </c:pt>
                <c:pt idx="750">
                  <c:v>6939</c:v>
                </c:pt>
                <c:pt idx="751">
                  <c:v>6951</c:v>
                </c:pt>
                <c:pt idx="752">
                  <c:v>6981</c:v>
                </c:pt>
                <c:pt idx="753">
                  <c:v>6992</c:v>
                </c:pt>
                <c:pt idx="754">
                  <c:v>7003</c:v>
                </c:pt>
                <c:pt idx="755">
                  <c:v>6921</c:v>
                </c:pt>
                <c:pt idx="756">
                  <c:v>6922</c:v>
                </c:pt>
                <c:pt idx="757">
                  <c:v>6955</c:v>
                </c:pt>
                <c:pt idx="758">
                  <c:v>6942</c:v>
                </c:pt>
                <c:pt idx="759">
                  <c:v>6950</c:v>
                </c:pt>
                <c:pt idx="760">
                  <c:v>7010</c:v>
                </c:pt>
                <c:pt idx="761">
                  <c:v>6941</c:v>
                </c:pt>
                <c:pt idx="762">
                  <c:v>6965</c:v>
                </c:pt>
                <c:pt idx="763">
                  <c:v>6952</c:v>
                </c:pt>
                <c:pt idx="764">
                  <c:v>6985</c:v>
                </c:pt>
                <c:pt idx="765">
                  <c:v>6998</c:v>
                </c:pt>
                <c:pt idx="766">
                  <c:v>6966</c:v>
                </c:pt>
                <c:pt idx="767">
                  <c:v>7055</c:v>
                </c:pt>
                <c:pt idx="768">
                  <c:v>6899</c:v>
                </c:pt>
                <c:pt idx="769">
                  <c:v>6849</c:v>
                </c:pt>
                <c:pt idx="770">
                  <c:v>6929</c:v>
                </c:pt>
                <c:pt idx="771">
                  <c:v>6962</c:v>
                </c:pt>
                <c:pt idx="772">
                  <c:v>6958</c:v>
                </c:pt>
                <c:pt idx="773">
                  <c:v>6912</c:v>
                </c:pt>
                <c:pt idx="774">
                  <c:v>6949</c:v>
                </c:pt>
                <c:pt idx="775">
                  <c:v>6970</c:v>
                </c:pt>
                <c:pt idx="776">
                  <c:v>6999</c:v>
                </c:pt>
                <c:pt idx="777">
                  <c:v>7003</c:v>
                </c:pt>
                <c:pt idx="778">
                  <c:v>6982</c:v>
                </c:pt>
                <c:pt idx="779">
                  <c:v>6988</c:v>
                </c:pt>
                <c:pt idx="780">
                  <c:v>6952</c:v>
                </c:pt>
                <c:pt idx="781">
                  <c:v>6859</c:v>
                </c:pt>
                <c:pt idx="782">
                  <c:v>6888</c:v>
                </c:pt>
                <c:pt idx="783">
                  <c:v>6885</c:v>
                </c:pt>
                <c:pt idx="784">
                  <c:v>6963</c:v>
                </c:pt>
                <c:pt idx="785">
                  <c:v>6958</c:v>
                </c:pt>
                <c:pt idx="786">
                  <c:v>6947</c:v>
                </c:pt>
                <c:pt idx="787">
                  <c:v>6976</c:v>
                </c:pt>
                <c:pt idx="788">
                  <c:v>6982</c:v>
                </c:pt>
                <c:pt idx="789">
                  <c:v>7019</c:v>
                </c:pt>
                <c:pt idx="790">
                  <c:v>7037</c:v>
                </c:pt>
                <c:pt idx="791">
                  <c:v>7001</c:v>
                </c:pt>
                <c:pt idx="792">
                  <c:v>6899</c:v>
                </c:pt>
                <c:pt idx="793">
                  <c:v>6965</c:v>
                </c:pt>
                <c:pt idx="794">
                  <c:v>7046</c:v>
                </c:pt>
                <c:pt idx="795">
                  <c:v>6930</c:v>
                </c:pt>
                <c:pt idx="796">
                  <c:v>6935</c:v>
                </c:pt>
                <c:pt idx="797">
                  <c:v>6950</c:v>
                </c:pt>
                <c:pt idx="798">
                  <c:v>6940</c:v>
                </c:pt>
                <c:pt idx="799">
                  <c:v>6872</c:v>
                </c:pt>
                <c:pt idx="800">
                  <c:v>6930</c:v>
                </c:pt>
                <c:pt idx="801">
                  <c:v>6950</c:v>
                </c:pt>
                <c:pt idx="802">
                  <c:v>7035</c:v>
                </c:pt>
                <c:pt idx="803">
                  <c:v>6967</c:v>
                </c:pt>
                <c:pt idx="804">
                  <c:v>6922</c:v>
                </c:pt>
                <c:pt idx="805">
                  <c:v>6993</c:v>
                </c:pt>
                <c:pt idx="806">
                  <c:v>7044</c:v>
                </c:pt>
                <c:pt idx="807">
                  <c:v>6951</c:v>
                </c:pt>
                <c:pt idx="808">
                  <c:v>6937</c:v>
                </c:pt>
                <c:pt idx="809">
                  <c:v>6964</c:v>
                </c:pt>
                <c:pt idx="810">
                  <c:v>6983</c:v>
                </c:pt>
                <c:pt idx="811">
                  <c:v>6946</c:v>
                </c:pt>
                <c:pt idx="812">
                  <c:v>6978</c:v>
                </c:pt>
                <c:pt idx="813">
                  <c:v>7084</c:v>
                </c:pt>
                <c:pt idx="814">
                  <c:v>7162</c:v>
                </c:pt>
                <c:pt idx="815">
                  <c:v>7021</c:v>
                </c:pt>
                <c:pt idx="816">
                  <c:v>7003</c:v>
                </c:pt>
                <c:pt idx="817">
                  <c:v>6960</c:v>
                </c:pt>
                <c:pt idx="818">
                  <c:v>6951</c:v>
                </c:pt>
                <c:pt idx="819">
                  <c:v>6976</c:v>
                </c:pt>
                <c:pt idx="820">
                  <c:v>6907</c:v>
                </c:pt>
                <c:pt idx="821">
                  <c:v>6901</c:v>
                </c:pt>
                <c:pt idx="822">
                  <c:v>6931</c:v>
                </c:pt>
                <c:pt idx="823">
                  <c:v>6932</c:v>
                </c:pt>
                <c:pt idx="824">
                  <c:v>6961</c:v>
                </c:pt>
                <c:pt idx="825">
                  <c:v>7018</c:v>
                </c:pt>
                <c:pt idx="826">
                  <c:v>6992</c:v>
                </c:pt>
                <c:pt idx="827">
                  <c:v>6923</c:v>
                </c:pt>
                <c:pt idx="828">
                  <c:v>6900</c:v>
                </c:pt>
                <c:pt idx="829">
                  <c:v>6929</c:v>
                </c:pt>
                <c:pt idx="830">
                  <c:v>7010</c:v>
                </c:pt>
                <c:pt idx="831">
                  <c:v>6919</c:v>
                </c:pt>
                <c:pt idx="832">
                  <c:v>6935</c:v>
                </c:pt>
                <c:pt idx="833">
                  <c:v>6924</c:v>
                </c:pt>
                <c:pt idx="834">
                  <c:v>6960</c:v>
                </c:pt>
                <c:pt idx="835">
                  <c:v>6940</c:v>
                </c:pt>
                <c:pt idx="836">
                  <c:v>6977</c:v>
                </c:pt>
                <c:pt idx="837">
                  <c:v>7019</c:v>
                </c:pt>
                <c:pt idx="838">
                  <c:v>7013</c:v>
                </c:pt>
                <c:pt idx="839">
                  <c:v>6968</c:v>
                </c:pt>
                <c:pt idx="840">
                  <c:v>6907</c:v>
                </c:pt>
                <c:pt idx="841">
                  <c:v>6954</c:v>
                </c:pt>
                <c:pt idx="842">
                  <c:v>6947</c:v>
                </c:pt>
                <c:pt idx="843">
                  <c:v>6876</c:v>
                </c:pt>
                <c:pt idx="844">
                  <c:v>6856</c:v>
                </c:pt>
                <c:pt idx="845">
                  <c:v>6914</c:v>
                </c:pt>
                <c:pt idx="846">
                  <c:v>6881</c:v>
                </c:pt>
                <c:pt idx="847">
                  <c:v>6936</c:v>
                </c:pt>
                <c:pt idx="848">
                  <c:v>6948</c:v>
                </c:pt>
                <c:pt idx="849">
                  <c:v>6962</c:v>
                </c:pt>
                <c:pt idx="850">
                  <c:v>6961</c:v>
                </c:pt>
                <c:pt idx="851">
                  <c:v>7013</c:v>
                </c:pt>
                <c:pt idx="852">
                  <c:v>6978</c:v>
                </c:pt>
                <c:pt idx="868">
                  <c:v>6986</c:v>
                </c:pt>
                <c:pt idx="869">
                  <c:v>6971</c:v>
                </c:pt>
                <c:pt idx="870">
                  <c:v>6951</c:v>
                </c:pt>
                <c:pt idx="871">
                  <c:v>6980</c:v>
                </c:pt>
                <c:pt idx="872">
                  <c:v>7004</c:v>
                </c:pt>
                <c:pt idx="873">
                  <c:v>7084</c:v>
                </c:pt>
                <c:pt idx="874">
                  <c:v>7038</c:v>
                </c:pt>
                <c:pt idx="875">
                  <c:v>6922</c:v>
                </c:pt>
                <c:pt idx="876">
                  <c:v>6871</c:v>
                </c:pt>
                <c:pt idx="877">
                  <c:v>6886</c:v>
                </c:pt>
                <c:pt idx="878">
                  <c:v>7024</c:v>
                </c:pt>
                <c:pt idx="879">
                  <c:v>6962</c:v>
                </c:pt>
                <c:pt idx="880">
                  <c:v>7044</c:v>
                </c:pt>
                <c:pt idx="881">
                  <c:v>6972</c:v>
                </c:pt>
                <c:pt idx="882">
                  <c:v>6981</c:v>
                </c:pt>
                <c:pt idx="883">
                  <c:v>6986</c:v>
                </c:pt>
                <c:pt idx="884">
                  <c:v>7017</c:v>
                </c:pt>
                <c:pt idx="885">
                  <c:v>7017</c:v>
                </c:pt>
                <c:pt idx="886">
                  <c:v>7125</c:v>
                </c:pt>
                <c:pt idx="887">
                  <c:v>7103</c:v>
                </c:pt>
                <c:pt idx="888">
                  <c:v>6991</c:v>
                </c:pt>
                <c:pt idx="889">
                  <c:v>6912</c:v>
                </c:pt>
                <c:pt idx="890">
                  <c:v>7053</c:v>
                </c:pt>
                <c:pt idx="891">
                  <c:v>6971</c:v>
                </c:pt>
                <c:pt idx="892">
                  <c:v>6933</c:v>
                </c:pt>
                <c:pt idx="893">
                  <c:v>6998</c:v>
                </c:pt>
                <c:pt idx="894">
                  <c:v>6962</c:v>
                </c:pt>
                <c:pt idx="895">
                  <c:v>6966</c:v>
                </c:pt>
                <c:pt idx="896">
                  <c:v>7019</c:v>
                </c:pt>
                <c:pt idx="897">
                  <c:v>7108</c:v>
                </c:pt>
                <c:pt idx="898">
                  <c:v>7074</c:v>
                </c:pt>
                <c:pt idx="899">
                  <c:v>7003</c:v>
                </c:pt>
                <c:pt idx="900">
                  <c:v>7185</c:v>
                </c:pt>
                <c:pt idx="901">
                  <c:v>7075</c:v>
                </c:pt>
                <c:pt idx="902">
                  <c:v>6933</c:v>
                </c:pt>
                <c:pt idx="903">
                  <c:v>7015</c:v>
                </c:pt>
                <c:pt idx="904">
                  <c:v>6964</c:v>
                </c:pt>
                <c:pt idx="905">
                  <c:v>7020</c:v>
                </c:pt>
                <c:pt idx="906">
                  <c:v>6977</c:v>
                </c:pt>
                <c:pt idx="907">
                  <c:v>6939</c:v>
                </c:pt>
                <c:pt idx="908">
                  <c:v>6975</c:v>
                </c:pt>
                <c:pt idx="909">
                  <c:v>7013</c:v>
                </c:pt>
                <c:pt idx="910">
                  <c:v>7118</c:v>
                </c:pt>
                <c:pt idx="911">
                  <c:v>7160</c:v>
                </c:pt>
                <c:pt idx="912">
                  <c:v>7034</c:v>
                </c:pt>
                <c:pt idx="913">
                  <c:v>7030</c:v>
                </c:pt>
                <c:pt idx="914">
                  <c:v>7051</c:v>
                </c:pt>
                <c:pt idx="915">
                  <c:v>6966</c:v>
                </c:pt>
                <c:pt idx="916">
                  <c:v>6974</c:v>
                </c:pt>
                <c:pt idx="917">
                  <c:v>7024</c:v>
                </c:pt>
                <c:pt idx="918">
                  <c:v>6966</c:v>
                </c:pt>
                <c:pt idx="919">
                  <c:v>6998</c:v>
                </c:pt>
                <c:pt idx="920">
                  <c:v>7053</c:v>
                </c:pt>
                <c:pt idx="921">
                  <c:v>6999</c:v>
                </c:pt>
                <c:pt idx="922">
                  <c:v>7017</c:v>
                </c:pt>
                <c:pt idx="923">
                  <c:v>7020</c:v>
                </c:pt>
                <c:pt idx="924">
                  <c:v>6948</c:v>
                </c:pt>
                <c:pt idx="925">
                  <c:v>7048</c:v>
                </c:pt>
                <c:pt idx="926">
                  <c:v>6976</c:v>
                </c:pt>
                <c:pt idx="927">
                  <c:v>6931</c:v>
                </c:pt>
                <c:pt idx="928">
                  <c:v>6969</c:v>
                </c:pt>
                <c:pt idx="929">
                  <c:v>6973</c:v>
                </c:pt>
                <c:pt idx="930">
                  <c:v>6957</c:v>
                </c:pt>
                <c:pt idx="931">
                  <c:v>6962</c:v>
                </c:pt>
                <c:pt idx="932">
                  <c:v>7030</c:v>
                </c:pt>
                <c:pt idx="933">
                  <c:v>7181</c:v>
                </c:pt>
                <c:pt idx="934">
                  <c:v>7120</c:v>
                </c:pt>
                <c:pt idx="935">
                  <c:v>6940</c:v>
                </c:pt>
                <c:pt idx="936">
                  <c:v>7005</c:v>
                </c:pt>
                <c:pt idx="937">
                  <c:v>7067</c:v>
                </c:pt>
                <c:pt idx="938">
                  <c:v>6912</c:v>
                </c:pt>
                <c:pt idx="939">
                  <c:v>6955</c:v>
                </c:pt>
                <c:pt idx="940">
                  <c:v>6959</c:v>
                </c:pt>
                <c:pt idx="941">
                  <c:v>6963</c:v>
                </c:pt>
                <c:pt idx="942">
                  <c:v>7016</c:v>
                </c:pt>
                <c:pt idx="943">
                  <c:v>6984</c:v>
                </c:pt>
                <c:pt idx="944">
                  <c:v>7050</c:v>
                </c:pt>
                <c:pt idx="945">
                  <c:v>7057</c:v>
                </c:pt>
                <c:pt idx="946">
                  <c:v>7025</c:v>
                </c:pt>
                <c:pt idx="947">
                  <c:v>6945</c:v>
                </c:pt>
                <c:pt idx="948">
                  <c:v>6941</c:v>
                </c:pt>
                <c:pt idx="949">
                  <c:v>6973</c:v>
                </c:pt>
                <c:pt idx="950">
                  <c:v>6922</c:v>
                </c:pt>
                <c:pt idx="951">
                  <c:v>7013</c:v>
                </c:pt>
                <c:pt idx="952">
                  <c:v>6995</c:v>
                </c:pt>
                <c:pt idx="953">
                  <c:v>6964</c:v>
                </c:pt>
                <c:pt idx="954">
                  <c:v>6927</c:v>
                </c:pt>
                <c:pt idx="955">
                  <c:v>6951</c:v>
                </c:pt>
                <c:pt idx="956">
                  <c:v>6967</c:v>
                </c:pt>
                <c:pt idx="957">
                  <c:v>7028</c:v>
                </c:pt>
                <c:pt idx="958">
                  <c:v>7092</c:v>
                </c:pt>
                <c:pt idx="959">
                  <c:v>6947</c:v>
                </c:pt>
                <c:pt idx="960">
                  <c:v>6866</c:v>
                </c:pt>
                <c:pt idx="961">
                  <c:v>7003</c:v>
                </c:pt>
                <c:pt idx="962">
                  <c:v>6964</c:v>
                </c:pt>
                <c:pt idx="963">
                  <c:v>7002</c:v>
                </c:pt>
                <c:pt idx="964">
                  <c:v>6960</c:v>
                </c:pt>
                <c:pt idx="965">
                  <c:v>6994</c:v>
                </c:pt>
                <c:pt idx="966">
                  <c:v>6998</c:v>
                </c:pt>
                <c:pt idx="967">
                  <c:v>7004</c:v>
                </c:pt>
                <c:pt idx="968">
                  <c:v>6981</c:v>
                </c:pt>
                <c:pt idx="969">
                  <c:v>7052</c:v>
                </c:pt>
                <c:pt idx="970">
                  <c:v>7166</c:v>
                </c:pt>
                <c:pt idx="971">
                  <c:v>7045</c:v>
                </c:pt>
                <c:pt idx="972">
                  <c:v>7042</c:v>
                </c:pt>
                <c:pt idx="973">
                  <c:v>7111</c:v>
                </c:pt>
                <c:pt idx="974">
                  <c:v>7072</c:v>
                </c:pt>
                <c:pt idx="975">
                  <c:v>6949</c:v>
                </c:pt>
                <c:pt idx="976">
                  <c:v>6982</c:v>
                </c:pt>
                <c:pt idx="977">
                  <c:v>7055</c:v>
                </c:pt>
                <c:pt idx="978">
                  <c:v>6991</c:v>
                </c:pt>
                <c:pt idx="979">
                  <c:v>7018</c:v>
                </c:pt>
                <c:pt idx="980">
                  <c:v>6984</c:v>
                </c:pt>
                <c:pt idx="981">
                  <c:v>7084</c:v>
                </c:pt>
                <c:pt idx="982">
                  <c:v>7100</c:v>
                </c:pt>
                <c:pt idx="983">
                  <c:v>6944</c:v>
                </c:pt>
                <c:pt idx="984">
                  <c:v>7084</c:v>
                </c:pt>
                <c:pt idx="985">
                  <c:v>6926</c:v>
                </c:pt>
                <c:pt idx="986">
                  <c:v>6995</c:v>
                </c:pt>
                <c:pt idx="987">
                  <c:v>6960</c:v>
                </c:pt>
                <c:pt idx="988">
                  <c:v>6996</c:v>
                </c:pt>
                <c:pt idx="989">
                  <c:v>6974</c:v>
                </c:pt>
                <c:pt idx="990">
                  <c:v>6950</c:v>
                </c:pt>
                <c:pt idx="991">
                  <c:v>6969</c:v>
                </c:pt>
                <c:pt idx="992">
                  <c:v>6999</c:v>
                </c:pt>
                <c:pt idx="993">
                  <c:v>7039</c:v>
                </c:pt>
                <c:pt idx="994">
                  <c:v>7019</c:v>
                </c:pt>
                <c:pt idx="995">
                  <c:v>6997</c:v>
                </c:pt>
                <c:pt idx="996">
                  <c:v>7006</c:v>
                </c:pt>
                <c:pt idx="997">
                  <c:v>6931</c:v>
                </c:pt>
                <c:pt idx="998">
                  <c:v>7003</c:v>
                </c:pt>
                <c:pt idx="999">
                  <c:v>7037</c:v>
                </c:pt>
                <c:pt idx="1000">
                  <c:v>6987</c:v>
                </c:pt>
                <c:pt idx="1001">
                  <c:v>6939</c:v>
                </c:pt>
                <c:pt idx="1002">
                  <c:v>6976</c:v>
                </c:pt>
                <c:pt idx="1003">
                  <c:v>6967</c:v>
                </c:pt>
                <c:pt idx="1004">
                  <c:v>6999</c:v>
                </c:pt>
                <c:pt idx="1005">
                  <c:v>7017</c:v>
                </c:pt>
                <c:pt idx="1006">
                  <c:v>7011</c:v>
                </c:pt>
                <c:pt idx="1007">
                  <c:v>6943</c:v>
                </c:pt>
                <c:pt idx="1008">
                  <c:v>6934</c:v>
                </c:pt>
                <c:pt idx="1009">
                  <c:v>6978</c:v>
                </c:pt>
                <c:pt idx="1010">
                  <c:v>6974</c:v>
                </c:pt>
                <c:pt idx="1011">
                  <c:v>6931</c:v>
                </c:pt>
                <c:pt idx="1012">
                  <c:v>6900</c:v>
                </c:pt>
                <c:pt idx="1013">
                  <c:v>6928</c:v>
                </c:pt>
                <c:pt idx="1014">
                  <c:v>6963</c:v>
                </c:pt>
                <c:pt idx="1015">
                  <c:v>6964</c:v>
                </c:pt>
                <c:pt idx="1016">
                  <c:v>7046</c:v>
                </c:pt>
                <c:pt idx="1017">
                  <c:v>7112</c:v>
                </c:pt>
                <c:pt idx="1018">
                  <c:v>7009</c:v>
                </c:pt>
                <c:pt idx="1019">
                  <c:v>6982</c:v>
                </c:pt>
                <c:pt idx="1020">
                  <c:v>6930</c:v>
                </c:pt>
                <c:pt idx="1021">
                  <c:v>6902</c:v>
                </c:pt>
                <c:pt idx="1022">
                  <c:v>6921</c:v>
                </c:pt>
                <c:pt idx="1023">
                  <c:v>6965</c:v>
                </c:pt>
                <c:pt idx="1024">
                  <c:v>6992</c:v>
                </c:pt>
                <c:pt idx="1025">
                  <c:v>6990</c:v>
                </c:pt>
                <c:pt idx="1026">
                  <c:v>6981</c:v>
                </c:pt>
                <c:pt idx="1027">
                  <c:v>6974</c:v>
                </c:pt>
                <c:pt idx="1028">
                  <c:v>6993</c:v>
                </c:pt>
                <c:pt idx="1029">
                  <c:v>7000</c:v>
                </c:pt>
                <c:pt idx="1030">
                  <c:v>7062</c:v>
                </c:pt>
                <c:pt idx="1031">
                  <c:v>7003</c:v>
                </c:pt>
                <c:pt idx="1032">
                  <c:v>6907</c:v>
                </c:pt>
                <c:pt idx="1033">
                  <c:v>6912</c:v>
                </c:pt>
                <c:pt idx="1034">
                  <c:v>6943</c:v>
                </c:pt>
                <c:pt idx="1035">
                  <c:v>6952</c:v>
                </c:pt>
                <c:pt idx="1036">
                  <c:v>6946</c:v>
                </c:pt>
                <c:pt idx="1037">
                  <c:v>7006</c:v>
                </c:pt>
                <c:pt idx="1038">
                  <c:v>6972</c:v>
                </c:pt>
                <c:pt idx="1039">
                  <c:v>6941</c:v>
                </c:pt>
                <c:pt idx="1040">
                  <c:v>6933</c:v>
                </c:pt>
                <c:pt idx="1041">
                  <c:v>6907</c:v>
                </c:pt>
                <c:pt idx="1042">
                  <c:v>6928</c:v>
                </c:pt>
                <c:pt idx="1043">
                  <c:v>6889</c:v>
                </c:pt>
                <c:pt idx="1044">
                  <c:v>6903</c:v>
                </c:pt>
                <c:pt idx="1045">
                  <c:v>6960</c:v>
                </c:pt>
                <c:pt idx="1046">
                  <c:v>6956</c:v>
                </c:pt>
                <c:pt idx="1047">
                  <c:v>6910</c:v>
                </c:pt>
                <c:pt idx="1048">
                  <c:v>6956</c:v>
                </c:pt>
                <c:pt idx="1049">
                  <c:v>6959</c:v>
                </c:pt>
                <c:pt idx="1050">
                  <c:v>6963</c:v>
                </c:pt>
                <c:pt idx="1051">
                  <c:v>6982</c:v>
                </c:pt>
                <c:pt idx="1052">
                  <c:v>6955</c:v>
                </c:pt>
                <c:pt idx="1053">
                  <c:v>6972</c:v>
                </c:pt>
                <c:pt idx="1054">
                  <c:v>6968</c:v>
                </c:pt>
                <c:pt idx="1055">
                  <c:v>7012</c:v>
                </c:pt>
                <c:pt idx="1056">
                  <c:v>6907</c:v>
                </c:pt>
                <c:pt idx="1057">
                  <c:v>6935</c:v>
                </c:pt>
                <c:pt idx="1058">
                  <c:v>6934</c:v>
                </c:pt>
                <c:pt idx="1059">
                  <c:v>6978</c:v>
                </c:pt>
                <c:pt idx="1060">
                  <c:v>6928</c:v>
                </c:pt>
                <c:pt idx="1061">
                  <c:v>6971</c:v>
                </c:pt>
                <c:pt idx="1062">
                  <c:v>6966</c:v>
                </c:pt>
                <c:pt idx="1063">
                  <c:v>7006</c:v>
                </c:pt>
                <c:pt idx="1064">
                  <c:v>7000</c:v>
                </c:pt>
                <c:pt idx="1065">
                  <c:v>7015</c:v>
                </c:pt>
                <c:pt idx="1066">
                  <c:v>6942</c:v>
                </c:pt>
                <c:pt idx="1067">
                  <c:v>7058</c:v>
                </c:pt>
                <c:pt idx="1068">
                  <c:v>7022</c:v>
                </c:pt>
                <c:pt idx="1069">
                  <c:v>6986</c:v>
                </c:pt>
                <c:pt idx="1070">
                  <c:v>6959</c:v>
                </c:pt>
                <c:pt idx="1071">
                  <c:v>6913</c:v>
                </c:pt>
                <c:pt idx="1072">
                  <c:v>6918</c:v>
                </c:pt>
                <c:pt idx="1073">
                  <c:v>6929</c:v>
                </c:pt>
                <c:pt idx="1074">
                  <c:v>6927</c:v>
                </c:pt>
                <c:pt idx="1075">
                  <c:v>6919</c:v>
                </c:pt>
                <c:pt idx="1076">
                  <c:v>6989</c:v>
                </c:pt>
                <c:pt idx="1077">
                  <c:v>7060</c:v>
                </c:pt>
                <c:pt idx="1078">
                  <c:v>6981</c:v>
                </c:pt>
                <c:pt idx="1079">
                  <c:v>7057</c:v>
                </c:pt>
                <c:pt idx="1080">
                  <c:v>6936</c:v>
                </c:pt>
                <c:pt idx="1081">
                  <c:v>7024</c:v>
                </c:pt>
                <c:pt idx="1082">
                  <c:v>6853</c:v>
                </c:pt>
                <c:pt idx="1083">
                  <c:v>6950</c:v>
                </c:pt>
                <c:pt idx="1084">
                  <c:v>6950</c:v>
                </c:pt>
                <c:pt idx="1085">
                  <c:v>6959</c:v>
                </c:pt>
                <c:pt idx="1086">
                  <c:v>6947</c:v>
                </c:pt>
                <c:pt idx="1087">
                  <c:v>6960</c:v>
                </c:pt>
                <c:pt idx="1088">
                  <c:v>7009</c:v>
                </c:pt>
                <c:pt idx="1089">
                  <c:v>7048</c:v>
                </c:pt>
                <c:pt idx="1090">
                  <c:v>7002</c:v>
                </c:pt>
                <c:pt idx="1091">
                  <c:v>7073</c:v>
                </c:pt>
                <c:pt idx="1092">
                  <c:v>7110</c:v>
                </c:pt>
                <c:pt idx="1093">
                  <c:v>7015</c:v>
                </c:pt>
                <c:pt idx="1094">
                  <c:v>6950</c:v>
                </c:pt>
                <c:pt idx="1095">
                  <c:v>6951</c:v>
                </c:pt>
                <c:pt idx="1096">
                  <c:v>6935</c:v>
                </c:pt>
                <c:pt idx="1097">
                  <c:v>6991</c:v>
                </c:pt>
                <c:pt idx="1098">
                  <c:v>7016</c:v>
                </c:pt>
                <c:pt idx="1099">
                  <c:v>6996</c:v>
                </c:pt>
                <c:pt idx="1100">
                  <c:v>6984</c:v>
                </c:pt>
                <c:pt idx="1101">
                  <c:v>7090</c:v>
                </c:pt>
                <c:pt idx="1102">
                  <c:v>6955</c:v>
                </c:pt>
                <c:pt idx="1103">
                  <c:v>6943</c:v>
                </c:pt>
                <c:pt idx="1104">
                  <c:v>6986</c:v>
                </c:pt>
                <c:pt idx="1105">
                  <c:v>6938</c:v>
                </c:pt>
                <c:pt idx="1106">
                  <c:v>6960</c:v>
                </c:pt>
                <c:pt idx="1107">
                  <c:v>7028</c:v>
                </c:pt>
                <c:pt idx="1108">
                  <c:v>7016</c:v>
                </c:pt>
                <c:pt idx="1109">
                  <c:v>6951</c:v>
                </c:pt>
                <c:pt idx="1110">
                  <c:v>6964</c:v>
                </c:pt>
                <c:pt idx="1111">
                  <c:v>6969</c:v>
                </c:pt>
                <c:pt idx="1112">
                  <c:v>7007</c:v>
                </c:pt>
                <c:pt idx="1113">
                  <c:v>7031</c:v>
                </c:pt>
                <c:pt idx="1114">
                  <c:v>7057</c:v>
                </c:pt>
                <c:pt idx="1115">
                  <c:v>6879</c:v>
                </c:pt>
                <c:pt idx="1116">
                  <c:v>6866</c:v>
                </c:pt>
                <c:pt idx="1117">
                  <c:v>6924</c:v>
                </c:pt>
                <c:pt idx="1118">
                  <c:v>6952</c:v>
                </c:pt>
                <c:pt idx="1119">
                  <c:v>6974</c:v>
                </c:pt>
                <c:pt idx="1120">
                  <c:v>6979</c:v>
                </c:pt>
                <c:pt idx="1121">
                  <c:v>7008</c:v>
                </c:pt>
                <c:pt idx="1122">
                  <c:v>6962</c:v>
                </c:pt>
                <c:pt idx="1123">
                  <c:v>7011</c:v>
                </c:pt>
                <c:pt idx="1124">
                  <c:v>7001</c:v>
                </c:pt>
                <c:pt idx="1125">
                  <c:v>7015</c:v>
                </c:pt>
                <c:pt idx="1126">
                  <c:v>7033</c:v>
                </c:pt>
                <c:pt idx="1127">
                  <c:v>7031</c:v>
                </c:pt>
                <c:pt idx="1128">
                  <c:v>7007</c:v>
                </c:pt>
                <c:pt idx="1129">
                  <c:v>6980</c:v>
                </c:pt>
                <c:pt idx="1130">
                  <c:v>6908</c:v>
                </c:pt>
                <c:pt idx="1131">
                  <c:v>7054</c:v>
                </c:pt>
                <c:pt idx="1132">
                  <c:v>6937</c:v>
                </c:pt>
                <c:pt idx="1133">
                  <c:v>6936</c:v>
                </c:pt>
                <c:pt idx="1134">
                  <c:v>6969</c:v>
                </c:pt>
                <c:pt idx="1135">
                  <c:v>6981</c:v>
                </c:pt>
                <c:pt idx="1136">
                  <c:v>7057</c:v>
                </c:pt>
                <c:pt idx="1137">
                  <c:v>6976</c:v>
                </c:pt>
                <c:pt idx="1138">
                  <c:v>7041</c:v>
                </c:pt>
                <c:pt idx="1140">
                  <c:v>6869</c:v>
                </c:pt>
                <c:pt idx="1141">
                  <c:v>7000</c:v>
                </c:pt>
                <c:pt idx="1142">
                  <c:v>6964</c:v>
                </c:pt>
                <c:pt idx="1143">
                  <c:v>7012</c:v>
                </c:pt>
                <c:pt idx="1144">
                  <c:v>6988</c:v>
                </c:pt>
                <c:pt idx="1145">
                  <c:v>6977</c:v>
                </c:pt>
                <c:pt idx="1146">
                  <c:v>6972</c:v>
                </c:pt>
                <c:pt idx="1147">
                  <c:v>6947</c:v>
                </c:pt>
                <c:pt idx="1149">
                  <c:v>7031</c:v>
                </c:pt>
                <c:pt idx="1150">
                  <c:v>7185</c:v>
                </c:pt>
                <c:pt idx="1152">
                  <c:v>6871</c:v>
                </c:pt>
                <c:pt idx="1153">
                  <c:v>6883</c:v>
                </c:pt>
                <c:pt idx="1154">
                  <c:v>7014</c:v>
                </c:pt>
                <c:pt idx="1155">
                  <c:v>7036</c:v>
                </c:pt>
                <c:pt idx="1156">
                  <c:v>6989</c:v>
                </c:pt>
                <c:pt idx="1157">
                  <c:v>6970</c:v>
                </c:pt>
                <c:pt idx="1158">
                  <c:v>6952</c:v>
                </c:pt>
                <c:pt idx="1159">
                  <c:v>6955</c:v>
                </c:pt>
                <c:pt idx="1160">
                  <c:v>7012</c:v>
                </c:pt>
                <c:pt idx="1161">
                  <c:v>7000</c:v>
                </c:pt>
                <c:pt idx="1162">
                  <c:v>7091</c:v>
                </c:pt>
                <c:pt idx="1163">
                  <c:v>6995</c:v>
                </c:pt>
                <c:pt idx="1164">
                  <c:v>7071</c:v>
                </c:pt>
                <c:pt idx="1165">
                  <c:v>7061</c:v>
                </c:pt>
                <c:pt idx="1166">
                  <c:v>6941</c:v>
                </c:pt>
                <c:pt idx="1167">
                  <c:v>7015</c:v>
                </c:pt>
                <c:pt idx="1168">
                  <c:v>7033</c:v>
                </c:pt>
                <c:pt idx="1169">
                  <c:v>7017</c:v>
                </c:pt>
                <c:pt idx="1170">
                  <c:v>6997</c:v>
                </c:pt>
                <c:pt idx="1172">
                  <c:v>7009</c:v>
                </c:pt>
                <c:pt idx="1173">
                  <c:v>7041</c:v>
                </c:pt>
                <c:pt idx="1174">
                  <c:v>7086</c:v>
                </c:pt>
                <c:pt idx="1175">
                  <c:v>7003</c:v>
                </c:pt>
                <c:pt idx="1176">
                  <c:v>6890</c:v>
                </c:pt>
                <c:pt idx="1177">
                  <c:v>7034</c:v>
                </c:pt>
                <c:pt idx="1178">
                  <c:v>6873</c:v>
                </c:pt>
                <c:pt idx="1179">
                  <c:v>6986</c:v>
                </c:pt>
                <c:pt idx="1180">
                  <c:v>6951</c:v>
                </c:pt>
                <c:pt idx="1181">
                  <c:v>7005</c:v>
                </c:pt>
                <c:pt idx="1182">
                  <c:v>7010</c:v>
                </c:pt>
                <c:pt idx="1183">
                  <c:v>6975</c:v>
                </c:pt>
                <c:pt idx="1184">
                  <c:v>7025</c:v>
                </c:pt>
                <c:pt idx="1185">
                  <c:v>7029</c:v>
                </c:pt>
                <c:pt idx="1186">
                  <c:v>6936</c:v>
                </c:pt>
                <c:pt idx="1187">
                  <c:v>6919</c:v>
                </c:pt>
                <c:pt idx="1188">
                  <c:v>7016</c:v>
                </c:pt>
                <c:pt idx="1189">
                  <c:v>6984</c:v>
                </c:pt>
                <c:pt idx="1190">
                  <c:v>6994</c:v>
                </c:pt>
                <c:pt idx="1191">
                  <c:v>7004</c:v>
                </c:pt>
                <c:pt idx="1192">
                  <c:v>7006</c:v>
                </c:pt>
                <c:pt idx="1193">
                  <c:v>6932</c:v>
                </c:pt>
                <c:pt idx="1195">
                  <c:v>7021</c:v>
                </c:pt>
                <c:pt idx="1196">
                  <c:v>7046</c:v>
                </c:pt>
                <c:pt idx="1197">
                  <c:v>7063</c:v>
                </c:pt>
                <c:pt idx="1198">
                  <c:v>7032</c:v>
                </c:pt>
                <c:pt idx="1199">
                  <c:v>7071</c:v>
                </c:pt>
                <c:pt idx="1200">
                  <c:v>6944</c:v>
                </c:pt>
                <c:pt idx="1201">
                  <c:v>6981</c:v>
                </c:pt>
                <c:pt idx="1202">
                  <c:v>6930</c:v>
                </c:pt>
                <c:pt idx="1203">
                  <c:v>6989</c:v>
                </c:pt>
                <c:pt idx="1204">
                  <c:v>6991</c:v>
                </c:pt>
                <c:pt idx="1205">
                  <c:v>7033</c:v>
                </c:pt>
                <c:pt idx="1206">
                  <c:v>6972</c:v>
                </c:pt>
                <c:pt idx="1207">
                  <c:v>6990</c:v>
                </c:pt>
                <c:pt idx="1208">
                  <c:v>7035</c:v>
                </c:pt>
                <c:pt idx="1209">
                  <c:v>7108</c:v>
                </c:pt>
                <c:pt idx="1210">
                  <c:v>7190</c:v>
                </c:pt>
                <c:pt idx="1211">
                  <c:v>6973</c:v>
                </c:pt>
                <c:pt idx="1212">
                  <c:v>6952</c:v>
                </c:pt>
                <c:pt idx="1213">
                  <c:v>6914</c:v>
                </c:pt>
                <c:pt idx="1214">
                  <c:v>6923</c:v>
                </c:pt>
                <c:pt idx="1215">
                  <c:v>6978</c:v>
                </c:pt>
                <c:pt idx="1216">
                  <c:v>7027</c:v>
                </c:pt>
                <c:pt idx="1217">
                  <c:v>6990</c:v>
                </c:pt>
                <c:pt idx="1218">
                  <c:v>7016</c:v>
                </c:pt>
                <c:pt idx="1219">
                  <c:v>7033</c:v>
                </c:pt>
                <c:pt idx="1220">
                  <c:v>7051</c:v>
                </c:pt>
                <c:pt idx="1221">
                  <c:v>7130</c:v>
                </c:pt>
                <c:pt idx="1222">
                  <c:v>7161</c:v>
                </c:pt>
                <c:pt idx="1229">
                  <c:v>7003</c:v>
                </c:pt>
                <c:pt idx="1230">
                  <c:v>7009</c:v>
                </c:pt>
                <c:pt idx="1231">
                  <c:v>7021</c:v>
                </c:pt>
                <c:pt idx="1232">
                  <c:v>7056</c:v>
                </c:pt>
                <c:pt idx="1233">
                  <c:v>7107</c:v>
                </c:pt>
                <c:pt idx="1234">
                  <c:v>7048</c:v>
                </c:pt>
                <c:pt idx="1235">
                  <c:v>7016</c:v>
                </c:pt>
                <c:pt idx="1236">
                  <c:v>6953</c:v>
                </c:pt>
                <c:pt idx="1237">
                  <c:v>6966</c:v>
                </c:pt>
                <c:pt idx="1238">
                  <c:v>7028</c:v>
                </c:pt>
                <c:pt idx="1239">
                  <c:v>6957</c:v>
                </c:pt>
                <c:pt idx="1240">
                  <c:v>6947</c:v>
                </c:pt>
                <c:pt idx="1241">
                  <c:v>6968</c:v>
                </c:pt>
                <c:pt idx="1242">
                  <c:v>7004</c:v>
                </c:pt>
                <c:pt idx="1243">
                  <c:v>7005</c:v>
                </c:pt>
                <c:pt idx="1244">
                  <c:v>7016</c:v>
                </c:pt>
                <c:pt idx="1245">
                  <c:v>7034</c:v>
                </c:pt>
                <c:pt idx="1246">
                  <c:v>6989</c:v>
                </c:pt>
                <c:pt idx="1247">
                  <c:v>6988</c:v>
                </c:pt>
                <c:pt idx="1248">
                  <c:v>6962</c:v>
                </c:pt>
                <c:pt idx="1249">
                  <c:v>6922</c:v>
                </c:pt>
                <c:pt idx="1250">
                  <c:v>6898</c:v>
                </c:pt>
                <c:pt idx="1251">
                  <c:v>6952</c:v>
                </c:pt>
                <c:pt idx="1252">
                  <c:v>6977</c:v>
                </c:pt>
                <c:pt idx="1253">
                  <c:v>6990</c:v>
                </c:pt>
                <c:pt idx="1254">
                  <c:v>6993</c:v>
                </c:pt>
                <c:pt idx="1255">
                  <c:v>7011</c:v>
                </c:pt>
                <c:pt idx="1256">
                  <c:v>6978</c:v>
                </c:pt>
                <c:pt idx="1257">
                  <c:v>7040</c:v>
                </c:pt>
                <c:pt idx="1258">
                  <c:v>6928</c:v>
                </c:pt>
                <c:pt idx="1259">
                  <c:v>7002</c:v>
                </c:pt>
                <c:pt idx="1260">
                  <c:v>6907</c:v>
                </c:pt>
                <c:pt idx="1261">
                  <c:v>6965</c:v>
                </c:pt>
                <c:pt idx="1262">
                  <c:v>6967</c:v>
                </c:pt>
                <c:pt idx="1263">
                  <c:v>6952</c:v>
                </c:pt>
                <c:pt idx="1264">
                  <c:v>7023</c:v>
                </c:pt>
                <c:pt idx="1265">
                  <c:v>6994</c:v>
                </c:pt>
                <c:pt idx="1266">
                  <c:v>6986</c:v>
                </c:pt>
                <c:pt idx="1267">
                  <c:v>6996</c:v>
                </c:pt>
                <c:pt idx="1268">
                  <c:v>7020</c:v>
                </c:pt>
                <c:pt idx="1269">
                  <c:v>7090</c:v>
                </c:pt>
                <c:pt idx="1270">
                  <c:v>7073</c:v>
                </c:pt>
                <c:pt idx="1271">
                  <c:v>6913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E11-1948-876D-9BF033ED6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4886544"/>
        <c:axId val="1345120672"/>
      </c:scatterChart>
      <c:valAx>
        <c:axId val="1344886544"/>
        <c:scaling>
          <c:orientation val="minMax"/>
          <c:min val="18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45120672"/>
        <c:crosses val="autoZero"/>
        <c:crossBetween val="midCat"/>
      </c:valAx>
      <c:valAx>
        <c:axId val="134512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44886544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600" b="1"/>
              <a:t>Ponta Delgada</a:t>
            </a:r>
          </a:p>
        </c:rich>
      </c:tx>
      <c:layout>
        <c:manualLayout>
          <c:xMode val="edge"/>
          <c:yMode val="edge"/>
          <c:x val="2.134546400204869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9.0017019668930692E-2"/>
          <c:y val="0.17566275675181675"/>
          <c:w val="0.87424558386583773"/>
          <c:h val="0.7061419857356393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7.0476690311816345E-2"/>
                  <c:y val="-0.3135010321586474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y = 3,8389x - 719,82</a:t>
                    </a:r>
                    <a:endParaRPr lang="en-US" sz="14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'PONTA DELGADA'!$A$1:$A$487</c:f>
              <c:numCache>
                <c:formatCode>General</c:formatCode>
                <c:ptCount val="487"/>
                <c:pt idx="0">
                  <c:v>1978.4583</c:v>
                </c:pt>
                <c:pt idx="1">
                  <c:v>1978.5417</c:v>
                </c:pt>
                <c:pt idx="2">
                  <c:v>1978.625</c:v>
                </c:pt>
                <c:pt idx="3">
                  <c:v>1978.7083</c:v>
                </c:pt>
                <c:pt idx="4">
                  <c:v>1978.7917</c:v>
                </c:pt>
                <c:pt idx="5">
                  <c:v>1978.875</c:v>
                </c:pt>
                <c:pt idx="6">
                  <c:v>1978.9583</c:v>
                </c:pt>
                <c:pt idx="7">
                  <c:v>1979.0417</c:v>
                </c:pt>
                <c:pt idx="8">
                  <c:v>1979.125</c:v>
                </c:pt>
                <c:pt idx="9">
                  <c:v>1979.2083</c:v>
                </c:pt>
                <c:pt idx="10">
                  <c:v>1979.2917</c:v>
                </c:pt>
                <c:pt idx="11">
                  <c:v>1979.375</c:v>
                </c:pt>
                <c:pt idx="12">
                  <c:v>1979.4583</c:v>
                </c:pt>
                <c:pt idx="13">
                  <c:v>1979.5417</c:v>
                </c:pt>
                <c:pt idx="14">
                  <c:v>1979.625</c:v>
                </c:pt>
                <c:pt idx="15">
                  <c:v>1979.7083</c:v>
                </c:pt>
                <c:pt idx="16">
                  <c:v>1979.7917</c:v>
                </c:pt>
                <c:pt idx="17">
                  <c:v>1979.875</c:v>
                </c:pt>
                <c:pt idx="18">
                  <c:v>1979.9583</c:v>
                </c:pt>
                <c:pt idx="19">
                  <c:v>1980.0417</c:v>
                </c:pt>
                <c:pt idx="20">
                  <c:v>1980.125</c:v>
                </c:pt>
                <c:pt idx="21">
                  <c:v>1980.2083</c:v>
                </c:pt>
                <c:pt idx="22">
                  <c:v>1980.2917</c:v>
                </c:pt>
                <c:pt idx="23">
                  <c:v>1980.375</c:v>
                </c:pt>
                <c:pt idx="24">
                  <c:v>1980.4583</c:v>
                </c:pt>
                <c:pt idx="25">
                  <c:v>1980.5417</c:v>
                </c:pt>
                <c:pt idx="26">
                  <c:v>1980.625</c:v>
                </c:pt>
                <c:pt idx="27">
                  <c:v>1980.7083</c:v>
                </c:pt>
                <c:pt idx="28">
                  <c:v>1980.7917</c:v>
                </c:pt>
                <c:pt idx="29">
                  <c:v>1980.875</c:v>
                </c:pt>
                <c:pt idx="30">
                  <c:v>1980.9583</c:v>
                </c:pt>
                <c:pt idx="31">
                  <c:v>1981.0417</c:v>
                </c:pt>
                <c:pt idx="32">
                  <c:v>1981.125</c:v>
                </c:pt>
                <c:pt idx="33">
                  <c:v>1981.2083</c:v>
                </c:pt>
                <c:pt idx="34">
                  <c:v>1981.2917</c:v>
                </c:pt>
                <c:pt idx="35">
                  <c:v>1981.375</c:v>
                </c:pt>
                <c:pt idx="36">
                  <c:v>1981.4583</c:v>
                </c:pt>
                <c:pt idx="37">
                  <c:v>1981.5417</c:v>
                </c:pt>
                <c:pt idx="38">
                  <c:v>1981.625</c:v>
                </c:pt>
                <c:pt idx="39">
                  <c:v>1981.7083</c:v>
                </c:pt>
                <c:pt idx="40">
                  <c:v>1981.7917</c:v>
                </c:pt>
                <c:pt idx="41">
                  <c:v>1981.875</c:v>
                </c:pt>
                <c:pt idx="42">
                  <c:v>1981.9583</c:v>
                </c:pt>
                <c:pt idx="43">
                  <c:v>1982.0417</c:v>
                </c:pt>
                <c:pt idx="44">
                  <c:v>1982.125</c:v>
                </c:pt>
                <c:pt idx="45">
                  <c:v>1982.2083</c:v>
                </c:pt>
                <c:pt idx="46">
                  <c:v>1982.2917</c:v>
                </c:pt>
                <c:pt idx="47">
                  <c:v>1982.375</c:v>
                </c:pt>
                <c:pt idx="48">
                  <c:v>1982.4583</c:v>
                </c:pt>
                <c:pt idx="49">
                  <c:v>1982.5417</c:v>
                </c:pt>
                <c:pt idx="50">
                  <c:v>1982.625</c:v>
                </c:pt>
                <c:pt idx="51">
                  <c:v>1982.7083</c:v>
                </c:pt>
                <c:pt idx="52">
                  <c:v>1982.7917</c:v>
                </c:pt>
                <c:pt idx="53">
                  <c:v>1982.875</c:v>
                </c:pt>
                <c:pt idx="54">
                  <c:v>1982.9583</c:v>
                </c:pt>
                <c:pt idx="55">
                  <c:v>1983.0417</c:v>
                </c:pt>
                <c:pt idx="56">
                  <c:v>1983.125</c:v>
                </c:pt>
                <c:pt idx="57">
                  <c:v>1983.2083</c:v>
                </c:pt>
                <c:pt idx="58">
                  <c:v>1983.2917</c:v>
                </c:pt>
                <c:pt idx="59">
                  <c:v>1983.375</c:v>
                </c:pt>
                <c:pt idx="60">
                  <c:v>1983.4583</c:v>
                </c:pt>
                <c:pt idx="61">
                  <c:v>1983.5417</c:v>
                </c:pt>
                <c:pt idx="62">
                  <c:v>1983.625</c:v>
                </c:pt>
                <c:pt idx="63">
                  <c:v>1983.7083</c:v>
                </c:pt>
                <c:pt idx="64">
                  <c:v>1983.7917</c:v>
                </c:pt>
                <c:pt idx="65">
                  <c:v>1983.875</c:v>
                </c:pt>
                <c:pt idx="66">
                  <c:v>1983.9583</c:v>
                </c:pt>
                <c:pt idx="67">
                  <c:v>1984.0417</c:v>
                </c:pt>
                <c:pt idx="68">
                  <c:v>1984.125</c:v>
                </c:pt>
                <c:pt idx="69">
                  <c:v>1984.2083</c:v>
                </c:pt>
                <c:pt idx="70">
                  <c:v>1984.2917</c:v>
                </c:pt>
                <c:pt idx="71">
                  <c:v>1984.375</c:v>
                </c:pt>
                <c:pt idx="72">
                  <c:v>1984.4583</c:v>
                </c:pt>
                <c:pt idx="73">
                  <c:v>1984.5417</c:v>
                </c:pt>
                <c:pt idx="74">
                  <c:v>1984.625</c:v>
                </c:pt>
                <c:pt idx="75">
                  <c:v>1984.7083</c:v>
                </c:pt>
                <c:pt idx="76">
                  <c:v>1984.7917</c:v>
                </c:pt>
                <c:pt idx="77">
                  <c:v>1984.875</c:v>
                </c:pt>
                <c:pt idx="78">
                  <c:v>1984.9583</c:v>
                </c:pt>
                <c:pt idx="79">
                  <c:v>1985.0417</c:v>
                </c:pt>
                <c:pt idx="80">
                  <c:v>1985.125</c:v>
                </c:pt>
                <c:pt idx="81">
                  <c:v>1985.2083</c:v>
                </c:pt>
                <c:pt idx="82">
                  <c:v>1985.2917</c:v>
                </c:pt>
                <c:pt idx="83">
                  <c:v>1985.375</c:v>
                </c:pt>
                <c:pt idx="84">
                  <c:v>1985.4583</c:v>
                </c:pt>
                <c:pt idx="85">
                  <c:v>1985.5417</c:v>
                </c:pt>
                <c:pt idx="86">
                  <c:v>1985.625</c:v>
                </c:pt>
                <c:pt idx="87">
                  <c:v>1985.7083</c:v>
                </c:pt>
                <c:pt idx="88">
                  <c:v>1985.7917</c:v>
                </c:pt>
                <c:pt idx="89">
                  <c:v>1985.875</c:v>
                </c:pt>
                <c:pt idx="90">
                  <c:v>1985.9583</c:v>
                </c:pt>
                <c:pt idx="91">
                  <c:v>1986.0417</c:v>
                </c:pt>
                <c:pt idx="92">
                  <c:v>1986.125</c:v>
                </c:pt>
                <c:pt idx="93">
                  <c:v>1986.2083</c:v>
                </c:pt>
                <c:pt idx="94">
                  <c:v>1986.2917</c:v>
                </c:pt>
                <c:pt idx="95">
                  <c:v>1986.375</c:v>
                </c:pt>
                <c:pt idx="96">
                  <c:v>1986.4583</c:v>
                </c:pt>
                <c:pt idx="97">
                  <c:v>1986.5417</c:v>
                </c:pt>
                <c:pt idx="98">
                  <c:v>1986.625</c:v>
                </c:pt>
                <c:pt idx="99">
                  <c:v>1986.7083</c:v>
                </c:pt>
                <c:pt idx="100">
                  <c:v>1986.7917</c:v>
                </c:pt>
                <c:pt idx="101">
                  <c:v>1986.875</c:v>
                </c:pt>
                <c:pt idx="102">
                  <c:v>1986.9583</c:v>
                </c:pt>
                <c:pt idx="103">
                  <c:v>1987.0417</c:v>
                </c:pt>
                <c:pt idx="104">
                  <c:v>1987.125</c:v>
                </c:pt>
                <c:pt idx="105">
                  <c:v>1987.2083</c:v>
                </c:pt>
                <c:pt idx="106">
                  <c:v>1987.2917</c:v>
                </c:pt>
                <c:pt idx="107">
                  <c:v>1987.375</c:v>
                </c:pt>
                <c:pt idx="108">
                  <c:v>1987.4583</c:v>
                </c:pt>
                <c:pt idx="109">
                  <c:v>1987.5417</c:v>
                </c:pt>
                <c:pt idx="110">
                  <c:v>1987.625</c:v>
                </c:pt>
                <c:pt idx="111">
                  <c:v>1987.7083</c:v>
                </c:pt>
                <c:pt idx="112">
                  <c:v>1987.7917</c:v>
                </c:pt>
                <c:pt idx="113">
                  <c:v>1987.875</c:v>
                </c:pt>
                <c:pt idx="114">
                  <c:v>1987.9583</c:v>
                </c:pt>
                <c:pt idx="115">
                  <c:v>1988.0417</c:v>
                </c:pt>
                <c:pt idx="116">
                  <c:v>1988.125</c:v>
                </c:pt>
                <c:pt idx="117">
                  <c:v>1988.2083</c:v>
                </c:pt>
                <c:pt idx="118">
                  <c:v>1988.2917</c:v>
                </c:pt>
                <c:pt idx="119">
                  <c:v>1988.375</c:v>
                </c:pt>
                <c:pt idx="120">
                  <c:v>1988.4583</c:v>
                </c:pt>
                <c:pt idx="121">
                  <c:v>1988.5417</c:v>
                </c:pt>
                <c:pt idx="122">
                  <c:v>1988.625</c:v>
                </c:pt>
                <c:pt idx="123">
                  <c:v>1988.7083</c:v>
                </c:pt>
                <c:pt idx="124">
                  <c:v>1988.7917</c:v>
                </c:pt>
                <c:pt idx="125">
                  <c:v>1988.875</c:v>
                </c:pt>
                <c:pt idx="126">
                  <c:v>1988.9583</c:v>
                </c:pt>
                <c:pt idx="127">
                  <c:v>1989.0417</c:v>
                </c:pt>
                <c:pt idx="128">
                  <c:v>1989.125</c:v>
                </c:pt>
                <c:pt idx="129">
                  <c:v>1989.2083</c:v>
                </c:pt>
                <c:pt idx="130">
                  <c:v>1989.2917</c:v>
                </c:pt>
                <c:pt idx="131">
                  <c:v>1989.375</c:v>
                </c:pt>
                <c:pt idx="132">
                  <c:v>1989.4583</c:v>
                </c:pt>
                <c:pt idx="133">
                  <c:v>1989.5417</c:v>
                </c:pt>
                <c:pt idx="134">
                  <c:v>1989.625</c:v>
                </c:pt>
                <c:pt idx="135">
                  <c:v>1989.7083</c:v>
                </c:pt>
                <c:pt idx="136">
                  <c:v>1989.7917</c:v>
                </c:pt>
                <c:pt idx="137">
                  <c:v>1989.875</c:v>
                </c:pt>
                <c:pt idx="138">
                  <c:v>1989.9583</c:v>
                </c:pt>
                <c:pt idx="139">
                  <c:v>1990.0417</c:v>
                </c:pt>
                <c:pt idx="140">
                  <c:v>1990.125</c:v>
                </c:pt>
                <c:pt idx="141">
                  <c:v>1990.2083</c:v>
                </c:pt>
                <c:pt idx="142">
                  <c:v>1990.2917</c:v>
                </c:pt>
                <c:pt idx="143">
                  <c:v>1990.375</c:v>
                </c:pt>
                <c:pt idx="144">
                  <c:v>1990.4583</c:v>
                </c:pt>
                <c:pt idx="145">
                  <c:v>1990.5417</c:v>
                </c:pt>
                <c:pt idx="146">
                  <c:v>1990.625</c:v>
                </c:pt>
                <c:pt idx="147">
                  <c:v>1990.7083</c:v>
                </c:pt>
                <c:pt idx="148">
                  <c:v>1990.7917</c:v>
                </c:pt>
                <c:pt idx="149">
                  <c:v>1990.875</c:v>
                </c:pt>
                <c:pt idx="150">
                  <c:v>1990.9583</c:v>
                </c:pt>
                <c:pt idx="151">
                  <c:v>1991.0417</c:v>
                </c:pt>
                <c:pt idx="152">
                  <c:v>1991.125</c:v>
                </c:pt>
                <c:pt idx="153">
                  <c:v>1991.2083</c:v>
                </c:pt>
                <c:pt idx="154">
                  <c:v>1991.2917</c:v>
                </c:pt>
                <c:pt idx="155">
                  <c:v>1991.375</c:v>
                </c:pt>
                <c:pt idx="156">
                  <c:v>1991.4583</c:v>
                </c:pt>
                <c:pt idx="157">
                  <c:v>1991.5417</c:v>
                </c:pt>
                <c:pt idx="158">
                  <c:v>1991.625</c:v>
                </c:pt>
                <c:pt idx="159">
                  <c:v>1991.7083</c:v>
                </c:pt>
                <c:pt idx="160">
                  <c:v>1991.7917</c:v>
                </c:pt>
                <c:pt idx="161">
                  <c:v>1991.875</c:v>
                </c:pt>
                <c:pt idx="162">
                  <c:v>1991.9583</c:v>
                </c:pt>
                <c:pt idx="163">
                  <c:v>1992.0417</c:v>
                </c:pt>
                <c:pt idx="164">
                  <c:v>1992.125</c:v>
                </c:pt>
                <c:pt idx="165">
                  <c:v>1992.2083</c:v>
                </c:pt>
                <c:pt idx="166">
                  <c:v>1992.2917</c:v>
                </c:pt>
                <c:pt idx="167">
                  <c:v>1992.375</c:v>
                </c:pt>
                <c:pt idx="168">
                  <c:v>1992.4583</c:v>
                </c:pt>
                <c:pt idx="169">
                  <c:v>1992.5417</c:v>
                </c:pt>
                <c:pt idx="170">
                  <c:v>1992.625</c:v>
                </c:pt>
                <c:pt idx="171">
                  <c:v>1992.7083</c:v>
                </c:pt>
                <c:pt idx="172">
                  <c:v>1992.7917</c:v>
                </c:pt>
                <c:pt idx="173">
                  <c:v>1992.875</c:v>
                </c:pt>
                <c:pt idx="174">
                  <c:v>1992.9583</c:v>
                </c:pt>
                <c:pt idx="175">
                  <c:v>1993.0417</c:v>
                </c:pt>
                <c:pt idx="176">
                  <c:v>1993.125</c:v>
                </c:pt>
                <c:pt idx="177">
                  <c:v>1993.2083</c:v>
                </c:pt>
                <c:pt idx="178">
                  <c:v>1993.2917</c:v>
                </c:pt>
                <c:pt idx="179">
                  <c:v>1993.375</c:v>
                </c:pt>
                <c:pt idx="180">
                  <c:v>1993.4583</c:v>
                </c:pt>
                <c:pt idx="181">
                  <c:v>1993.5417</c:v>
                </c:pt>
                <c:pt idx="182">
                  <c:v>1993.625</c:v>
                </c:pt>
                <c:pt idx="183">
                  <c:v>1993.7083</c:v>
                </c:pt>
                <c:pt idx="184">
                  <c:v>1993.7917</c:v>
                </c:pt>
                <c:pt idx="185">
                  <c:v>1993.875</c:v>
                </c:pt>
                <c:pt idx="186">
                  <c:v>1993.9583</c:v>
                </c:pt>
                <c:pt idx="187">
                  <c:v>1994.0417</c:v>
                </c:pt>
                <c:pt idx="188">
                  <c:v>1994.125</c:v>
                </c:pt>
                <c:pt idx="189">
                  <c:v>1994.2083</c:v>
                </c:pt>
                <c:pt idx="190">
                  <c:v>1994.2917</c:v>
                </c:pt>
                <c:pt idx="191">
                  <c:v>1994.375</c:v>
                </c:pt>
                <c:pt idx="192">
                  <c:v>1994.4583</c:v>
                </c:pt>
                <c:pt idx="193">
                  <c:v>1994.5417</c:v>
                </c:pt>
                <c:pt idx="194">
                  <c:v>1994.625</c:v>
                </c:pt>
                <c:pt idx="195">
                  <c:v>1994.7083</c:v>
                </c:pt>
                <c:pt idx="196">
                  <c:v>1994.7917</c:v>
                </c:pt>
                <c:pt idx="197">
                  <c:v>1994.875</c:v>
                </c:pt>
                <c:pt idx="198">
                  <c:v>1994.9583</c:v>
                </c:pt>
                <c:pt idx="199">
                  <c:v>1995.0417</c:v>
                </c:pt>
                <c:pt idx="200">
                  <c:v>1995.125</c:v>
                </c:pt>
                <c:pt idx="201">
                  <c:v>1995.2083</c:v>
                </c:pt>
                <c:pt idx="202">
                  <c:v>1995.2917</c:v>
                </c:pt>
                <c:pt idx="203">
                  <c:v>1995.375</c:v>
                </c:pt>
                <c:pt idx="204">
                  <c:v>1995.4583</c:v>
                </c:pt>
                <c:pt idx="205">
                  <c:v>1995.5417</c:v>
                </c:pt>
                <c:pt idx="206">
                  <c:v>1995.625</c:v>
                </c:pt>
                <c:pt idx="207">
                  <c:v>1995.7083</c:v>
                </c:pt>
                <c:pt idx="208">
                  <c:v>1995.7917</c:v>
                </c:pt>
                <c:pt idx="209">
                  <c:v>1995.875</c:v>
                </c:pt>
                <c:pt idx="210">
                  <c:v>1995.9583</c:v>
                </c:pt>
                <c:pt idx="211">
                  <c:v>1996.0417</c:v>
                </c:pt>
                <c:pt idx="212">
                  <c:v>1996.125</c:v>
                </c:pt>
                <c:pt idx="213">
                  <c:v>1996.2083</c:v>
                </c:pt>
                <c:pt idx="214">
                  <c:v>1996.2917</c:v>
                </c:pt>
                <c:pt idx="215">
                  <c:v>1996.375</c:v>
                </c:pt>
                <c:pt idx="216">
                  <c:v>1996.4583</c:v>
                </c:pt>
                <c:pt idx="217">
                  <c:v>1996.5417</c:v>
                </c:pt>
                <c:pt idx="218">
                  <c:v>1996.625</c:v>
                </c:pt>
                <c:pt idx="219">
                  <c:v>1996.7083</c:v>
                </c:pt>
                <c:pt idx="220">
                  <c:v>1996.7917</c:v>
                </c:pt>
                <c:pt idx="221">
                  <c:v>1996.875</c:v>
                </c:pt>
                <c:pt idx="222">
                  <c:v>1996.9583</c:v>
                </c:pt>
                <c:pt idx="223">
                  <c:v>1997.0417</c:v>
                </c:pt>
                <c:pt idx="224">
                  <c:v>1997.125</c:v>
                </c:pt>
                <c:pt idx="225">
                  <c:v>1997.2083</c:v>
                </c:pt>
                <c:pt idx="226">
                  <c:v>1997.2917</c:v>
                </c:pt>
                <c:pt idx="227">
                  <c:v>1997.375</c:v>
                </c:pt>
                <c:pt idx="228">
                  <c:v>1997.4583</c:v>
                </c:pt>
                <c:pt idx="229">
                  <c:v>1997.5417</c:v>
                </c:pt>
                <c:pt idx="230">
                  <c:v>1997.625</c:v>
                </c:pt>
                <c:pt idx="231">
                  <c:v>1997.7083</c:v>
                </c:pt>
                <c:pt idx="232">
                  <c:v>1997.7917</c:v>
                </c:pt>
                <c:pt idx="233">
                  <c:v>1997.875</c:v>
                </c:pt>
                <c:pt idx="234">
                  <c:v>1997.9583</c:v>
                </c:pt>
                <c:pt idx="235">
                  <c:v>1998.0417</c:v>
                </c:pt>
                <c:pt idx="236">
                  <c:v>1998.125</c:v>
                </c:pt>
                <c:pt idx="237">
                  <c:v>1998.2083</c:v>
                </c:pt>
                <c:pt idx="238">
                  <c:v>1998.2917</c:v>
                </c:pt>
                <c:pt idx="239">
                  <c:v>1998.375</c:v>
                </c:pt>
                <c:pt idx="240">
                  <c:v>1998.4583</c:v>
                </c:pt>
                <c:pt idx="241">
                  <c:v>1998.5417</c:v>
                </c:pt>
                <c:pt idx="242">
                  <c:v>1998.625</c:v>
                </c:pt>
                <c:pt idx="243">
                  <c:v>1998.7083</c:v>
                </c:pt>
                <c:pt idx="244">
                  <c:v>1998.7917</c:v>
                </c:pt>
                <c:pt idx="245">
                  <c:v>1998.875</c:v>
                </c:pt>
                <c:pt idx="246">
                  <c:v>1998.9583</c:v>
                </c:pt>
                <c:pt idx="247">
                  <c:v>1999.0417</c:v>
                </c:pt>
                <c:pt idx="248">
                  <c:v>1999.125</c:v>
                </c:pt>
                <c:pt idx="249">
                  <c:v>1999.2083</c:v>
                </c:pt>
                <c:pt idx="250">
                  <c:v>1999.2917</c:v>
                </c:pt>
                <c:pt idx="251">
                  <c:v>1999.375</c:v>
                </c:pt>
                <c:pt idx="252">
                  <c:v>1999.4583</c:v>
                </c:pt>
                <c:pt idx="253">
                  <c:v>1999.5417</c:v>
                </c:pt>
                <c:pt idx="254">
                  <c:v>1999.625</c:v>
                </c:pt>
                <c:pt idx="255">
                  <c:v>1999.7083</c:v>
                </c:pt>
                <c:pt idx="256">
                  <c:v>1999.7917</c:v>
                </c:pt>
                <c:pt idx="257">
                  <c:v>1999.875</c:v>
                </c:pt>
                <c:pt idx="258">
                  <c:v>1999.9583</c:v>
                </c:pt>
                <c:pt idx="259">
                  <c:v>2000.0417</c:v>
                </c:pt>
                <c:pt idx="260">
                  <c:v>2000.125</c:v>
                </c:pt>
                <c:pt idx="261">
                  <c:v>2000.2083</c:v>
                </c:pt>
                <c:pt idx="262">
                  <c:v>2000.2917</c:v>
                </c:pt>
                <c:pt idx="263">
                  <c:v>2000.375</c:v>
                </c:pt>
                <c:pt idx="264">
                  <c:v>2000.4583</c:v>
                </c:pt>
                <c:pt idx="265">
                  <c:v>2000.5417</c:v>
                </c:pt>
                <c:pt idx="266">
                  <c:v>2000.625</c:v>
                </c:pt>
                <c:pt idx="267">
                  <c:v>2000.7083</c:v>
                </c:pt>
                <c:pt idx="268">
                  <c:v>2000.7917</c:v>
                </c:pt>
                <c:pt idx="269">
                  <c:v>2000.875</c:v>
                </c:pt>
                <c:pt idx="270">
                  <c:v>2000.9583</c:v>
                </c:pt>
                <c:pt idx="271">
                  <c:v>2001.0417</c:v>
                </c:pt>
                <c:pt idx="272">
                  <c:v>2001.125</c:v>
                </c:pt>
                <c:pt idx="273">
                  <c:v>2001.2083</c:v>
                </c:pt>
                <c:pt idx="274">
                  <c:v>2001.2917</c:v>
                </c:pt>
                <c:pt idx="275">
                  <c:v>2001.375</c:v>
                </c:pt>
                <c:pt idx="276">
                  <c:v>2001.4583</c:v>
                </c:pt>
                <c:pt idx="277">
                  <c:v>2001.5417</c:v>
                </c:pt>
                <c:pt idx="278">
                  <c:v>2001.625</c:v>
                </c:pt>
                <c:pt idx="279">
                  <c:v>2001.7083</c:v>
                </c:pt>
                <c:pt idx="280">
                  <c:v>2001.7917</c:v>
                </c:pt>
                <c:pt idx="281">
                  <c:v>2001.875</c:v>
                </c:pt>
                <c:pt idx="282">
                  <c:v>2001.9583</c:v>
                </c:pt>
                <c:pt idx="283">
                  <c:v>2002.0417</c:v>
                </c:pt>
                <c:pt idx="284">
                  <c:v>2002.125</c:v>
                </c:pt>
                <c:pt idx="285">
                  <c:v>2002.2083</c:v>
                </c:pt>
                <c:pt idx="286">
                  <c:v>2002.2917</c:v>
                </c:pt>
                <c:pt idx="287">
                  <c:v>2002.375</c:v>
                </c:pt>
                <c:pt idx="288">
                  <c:v>2002.4583</c:v>
                </c:pt>
                <c:pt idx="289">
                  <c:v>2002.5417</c:v>
                </c:pt>
                <c:pt idx="290">
                  <c:v>2002.625</c:v>
                </c:pt>
                <c:pt idx="291">
                  <c:v>2002.7083</c:v>
                </c:pt>
                <c:pt idx="292">
                  <c:v>2002.7917</c:v>
                </c:pt>
                <c:pt idx="293">
                  <c:v>2002.875</c:v>
                </c:pt>
                <c:pt idx="294">
                  <c:v>2002.9583</c:v>
                </c:pt>
                <c:pt idx="295">
                  <c:v>2003.0417</c:v>
                </c:pt>
                <c:pt idx="296">
                  <c:v>2003.125</c:v>
                </c:pt>
                <c:pt idx="297">
                  <c:v>2003.2083</c:v>
                </c:pt>
                <c:pt idx="298">
                  <c:v>2003.2917</c:v>
                </c:pt>
                <c:pt idx="299">
                  <c:v>2003.375</c:v>
                </c:pt>
                <c:pt idx="300">
                  <c:v>2003.4583</c:v>
                </c:pt>
                <c:pt idx="301">
                  <c:v>2003.5417</c:v>
                </c:pt>
                <c:pt idx="302">
                  <c:v>2003.625</c:v>
                </c:pt>
                <c:pt idx="303">
                  <c:v>2003.7083</c:v>
                </c:pt>
                <c:pt idx="304">
                  <c:v>2003.7917</c:v>
                </c:pt>
                <c:pt idx="305">
                  <c:v>2003.875</c:v>
                </c:pt>
                <c:pt idx="306">
                  <c:v>2003.9583</c:v>
                </c:pt>
                <c:pt idx="307">
                  <c:v>2004.0417</c:v>
                </c:pt>
                <c:pt idx="308">
                  <c:v>2004.125</c:v>
                </c:pt>
                <c:pt idx="309">
                  <c:v>2004.2083</c:v>
                </c:pt>
                <c:pt idx="310">
                  <c:v>2004.2917</c:v>
                </c:pt>
                <c:pt idx="311">
                  <c:v>2004.375</c:v>
                </c:pt>
                <c:pt idx="312">
                  <c:v>2004.4583</c:v>
                </c:pt>
                <c:pt idx="313">
                  <c:v>2004.5417</c:v>
                </c:pt>
                <c:pt idx="314">
                  <c:v>2004.625</c:v>
                </c:pt>
                <c:pt idx="315">
                  <c:v>2004.7083</c:v>
                </c:pt>
                <c:pt idx="316">
                  <c:v>2004.7917</c:v>
                </c:pt>
                <c:pt idx="317">
                  <c:v>2004.875</c:v>
                </c:pt>
                <c:pt idx="318">
                  <c:v>2004.9583</c:v>
                </c:pt>
                <c:pt idx="319">
                  <c:v>2005.0417</c:v>
                </c:pt>
                <c:pt idx="320">
                  <c:v>2005.125</c:v>
                </c:pt>
                <c:pt idx="321">
                  <c:v>2005.2083</c:v>
                </c:pt>
                <c:pt idx="322">
                  <c:v>2005.2917</c:v>
                </c:pt>
                <c:pt idx="323">
                  <c:v>2005.375</c:v>
                </c:pt>
                <c:pt idx="324">
                  <c:v>2005.4583</c:v>
                </c:pt>
                <c:pt idx="325">
                  <c:v>2005.5417</c:v>
                </c:pt>
                <c:pt idx="326">
                  <c:v>2005.625</c:v>
                </c:pt>
                <c:pt idx="327">
                  <c:v>2005.7083</c:v>
                </c:pt>
                <c:pt idx="328">
                  <c:v>2005.7917</c:v>
                </c:pt>
                <c:pt idx="329">
                  <c:v>2005.875</c:v>
                </c:pt>
                <c:pt idx="330">
                  <c:v>2005.9583</c:v>
                </c:pt>
                <c:pt idx="331">
                  <c:v>2006.0417</c:v>
                </c:pt>
                <c:pt idx="332">
                  <c:v>2006.125</c:v>
                </c:pt>
                <c:pt idx="333">
                  <c:v>2006.2083</c:v>
                </c:pt>
                <c:pt idx="334">
                  <c:v>2006.2917</c:v>
                </c:pt>
                <c:pt idx="335">
                  <c:v>2006.375</c:v>
                </c:pt>
                <c:pt idx="336">
                  <c:v>2006.4583</c:v>
                </c:pt>
                <c:pt idx="337">
                  <c:v>2006.5417</c:v>
                </c:pt>
                <c:pt idx="338">
                  <c:v>2006.625</c:v>
                </c:pt>
                <c:pt idx="339">
                  <c:v>2006.7083</c:v>
                </c:pt>
                <c:pt idx="340">
                  <c:v>2006.7917</c:v>
                </c:pt>
                <c:pt idx="341">
                  <c:v>2006.875</c:v>
                </c:pt>
                <c:pt idx="342">
                  <c:v>2006.9583</c:v>
                </c:pt>
                <c:pt idx="343">
                  <c:v>2007.0417</c:v>
                </c:pt>
                <c:pt idx="344">
                  <c:v>2007.125</c:v>
                </c:pt>
                <c:pt idx="345">
                  <c:v>2007.2083</c:v>
                </c:pt>
                <c:pt idx="346">
                  <c:v>2007.2917</c:v>
                </c:pt>
                <c:pt idx="347">
                  <c:v>2007.375</c:v>
                </c:pt>
                <c:pt idx="348">
                  <c:v>2007.4583</c:v>
                </c:pt>
                <c:pt idx="349">
                  <c:v>2007.5417</c:v>
                </c:pt>
                <c:pt idx="350">
                  <c:v>2007.625</c:v>
                </c:pt>
                <c:pt idx="351">
                  <c:v>2007.7083</c:v>
                </c:pt>
                <c:pt idx="352">
                  <c:v>2007.7917</c:v>
                </c:pt>
                <c:pt idx="353">
                  <c:v>2007.875</c:v>
                </c:pt>
                <c:pt idx="354">
                  <c:v>2007.9583</c:v>
                </c:pt>
                <c:pt idx="355">
                  <c:v>2008.0417</c:v>
                </c:pt>
                <c:pt idx="356">
                  <c:v>2008.125</c:v>
                </c:pt>
                <c:pt idx="357">
                  <c:v>2008.2083</c:v>
                </c:pt>
                <c:pt idx="358">
                  <c:v>2008.2917</c:v>
                </c:pt>
                <c:pt idx="359">
                  <c:v>2008.375</c:v>
                </c:pt>
                <c:pt idx="360">
                  <c:v>2008.4583</c:v>
                </c:pt>
                <c:pt idx="361">
                  <c:v>2008.5417</c:v>
                </c:pt>
                <c:pt idx="362">
                  <c:v>2008.625</c:v>
                </c:pt>
                <c:pt idx="363">
                  <c:v>2008.7083</c:v>
                </c:pt>
                <c:pt idx="364">
                  <c:v>2008.7917</c:v>
                </c:pt>
                <c:pt idx="365">
                  <c:v>2008.875</c:v>
                </c:pt>
                <c:pt idx="366">
                  <c:v>2008.9583</c:v>
                </c:pt>
                <c:pt idx="367">
                  <c:v>2009.0417</c:v>
                </c:pt>
                <c:pt idx="368">
                  <c:v>2009.125</c:v>
                </c:pt>
                <c:pt idx="369">
                  <c:v>2009.2083</c:v>
                </c:pt>
                <c:pt idx="370">
                  <c:v>2009.2917</c:v>
                </c:pt>
                <c:pt idx="371">
                  <c:v>2009.375</c:v>
                </c:pt>
                <c:pt idx="372">
                  <c:v>2009.4583</c:v>
                </c:pt>
                <c:pt idx="373">
                  <c:v>2009.5417</c:v>
                </c:pt>
                <c:pt idx="374">
                  <c:v>2009.625</c:v>
                </c:pt>
                <c:pt idx="375">
                  <c:v>2009.7083</c:v>
                </c:pt>
                <c:pt idx="376">
                  <c:v>2009.7917</c:v>
                </c:pt>
                <c:pt idx="377">
                  <c:v>2009.875</c:v>
                </c:pt>
                <c:pt idx="378">
                  <c:v>2009.9583</c:v>
                </c:pt>
                <c:pt idx="379">
                  <c:v>2010.0417</c:v>
                </c:pt>
                <c:pt idx="380">
                  <c:v>2010.125</c:v>
                </c:pt>
                <c:pt idx="381">
                  <c:v>2010.2083</c:v>
                </c:pt>
                <c:pt idx="382">
                  <c:v>2010.2917</c:v>
                </c:pt>
                <c:pt idx="383">
                  <c:v>2010.375</c:v>
                </c:pt>
                <c:pt idx="384">
                  <c:v>2010.4583</c:v>
                </c:pt>
                <c:pt idx="385">
                  <c:v>2010.5417</c:v>
                </c:pt>
                <c:pt idx="386">
                  <c:v>2010.625</c:v>
                </c:pt>
                <c:pt idx="387">
                  <c:v>2010.7083</c:v>
                </c:pt>
                <c:pt idx="388">
                  <c:v>2010.7917</c:v>
                </c:pt>
                <c:pt idx="389">
                  <c:v>2010.875</c:v>
                </c:pt>
                <c:pt idx="390">
                  <c:v>2010.9583</c:v>
                </c:pt>
                <c:pt idx="391">
                  <c:v>2011.0417</c:v>
                </c:pt>
                <c:pt idx="392">
                  <c:v>2011.125</c:v>
                </c:pt>
                <c:pt idx="393">
                  <c:v>2011.2083</c:v>
                </c:pt>
                <c:pt idx="394">
                  <c:v>2011.2917</c:v>
                </c:pt>
                <c:pt idx="395">
                  <c:v>2011.375</c:v>
                </c:pt>
                <c:pt idx="396">
                  <c:v>2011.4583</c:v>
                </c:pt>
                <c:pt idx="397">
                  <c:v>2011.5417</c:v>
                </c:pt>
                <c:pt idx="398">
                  <c:v>2011.625</c:v>
                </c:pt>
                <c:pt idx="399">
                  <c:v>2011.7083</c:v>
                </c:pt>
                <c:pt idx="400">
                  <c:v>2011.7917</c:v>
                </c:pt>
                <c:pt idx="401">
                  <c:v>2011.875</c:v>
                </c:pt>
                <c:pt idx="402">
                  <c:v>2011.9583</c:v>
                </c:pt>
                <c:pt idx="403">
                  <c:v>2012.0417</c:v>
                </c:pt>
                <c:pt idx="404">
                  <c:v>2012.125</c:v>
                </c:pt>
                <c:pt idx="405">
                  <c:v>2012.2083</c:v>
                </c:pt>
                <c:pt idx="406">
                  <c:v>2012.2917</c:v>
                </c:pt>
                <c:pt idx="407">
                  <c:v>2012.375</c:v>
                </c:pt>
                <c:pt idx="408">
                  <c:v>2012.4583</c:v>
                </c:pt>
                <c:pt idx="409">
                  <c:v>2012.5417</c:v>
                </c:pt>
                <c:pt idx="410">
                  <c:v>2012.625</c:v>
                </c:pt>
                <c:pt idx="411">
                  <c:v>2012.7083</c:v>
                </c:pt>
                <c:pt idx="412">
                  <c:v>2012.7917</c:v>
                </c:pt>
                <c:pt idx="413">
                  <c:v>2012.875</c:v>
                </c:pt>
                <c:pt idx="414">
                  <c:v>2012.9583</c:v>
                </c:pt>
                <c:pt idx="415">
                  <c:v>2013.0417</c:v>
                </c:pt>
                <c:pt idx="416">
                  <c:v>2013.125</c:v>
                </c:pt>
                <c:pt idx="417">
                  <c:v>2013.2083</c:v>
                </c:pt>
                <c:pt idx="418">
                  <c:v>2013.2917</c:v>
                </c:pt>
                <c:pt idx="419">
                  <c:v>2013.375</c:v>
                </c:pt>
                <c:pt idx="420">
                  <c:v>2013.4583</c:v>
                </c:pt>
                <c:pt idx="421">
                  <c:v>2013.5417</c:v>
                </c:pt>
                <c:pt idx="422">
                  <c:v>2013.625</c:v>
                </c:pt>
                <c:pt idx="423">
                  <c:v>2013.7083</c:v>
                </c:pt>
                <c:pt idx="424">
                  <c:v>2013.7917</c:v>
                </c:pt>
                <c:pt idx="425">
                  <c:v>2013.875</c:v>
                </c:pt>
                <c:pt idx="426">
                  <c:v>2013.9583</c:v>
                </c:pt>
                <c:pt idx="427">
                  <c:v>2014.0417</c:v>
                </c:pt>
                <c:pt idx="428">
                  <c:v>2014.125</c:v>
                </c:pt>
                <c:pt idx="429">
                  <c:v>2014.2083</c:v>
                </c:pt>
                <c:pt idx="430">
                  <c:v>2014.2917</c:v>
                </c:pt>
                <c:pt idx="431">
                  <c:v>2014.375</c:v>
                </c:pt>
                <c:pt idx="432">
                  <c:v>2014.4583</c:v>
                </c:pt>
                <c:pt idx="433">
                  <c:v>2014.5417</c:v>
                </c:pt>
                <c:pt idx="434">
                  <c:v>2014.625</c:v>
                </c:pt>
                <c:pt idx="435">
                  <c:v>2014.7083</c:v>
                </c:pt>
                <c:pt idx="436">
                  <c:v>2014.7917</c:v>
                </c:pt>
                <c:pt idx="437">
                  <c:v>2014.875</c:v>
                </c:pt>
                <c:pt idx="438">
                  <c:v>2014.9583</c:v>
                </c:pt>
                <c:pt idx="439">
                  <c:v>2015.0417</c:v>
                </c:pt>
                <c:pt idx="440">
                  <c:v>2015.125</c:v>
                </c:pt>
                <c:pt idx="441">
                  <c:v>2015.2083</c:v>
                </c:pt>
                <c:pt idx="442">
                  <c:v>2015.2917</c:v>
                </c:pt>
                <c:pt idx="443">
                  <c:v>2015.375</c:v>
                </c:pt>
                <c:pt idx="444">
                  <c:v>2015.4583</c:v>
                </c:pt>
                <c:pt idx="445">
                  <c:v>2015.5417</c:v>
                </c:pt>
                <c:pt idx="446">
                  <c:v>2015.625</c:v>
                </c:pt>
                <c:pt idx="447">
                  <c:v>2015.7083</c:v>
                </c:pt>
                <c:pt idx="448">
                  <c:v>2015.7917</c:v>
                </c:pt>
                <c:pt idx="449">
                  <c:v>2015.875</c:v>
                </c:pt>
                <c:pt idx="450">
                  <c:v>2015.9583</c:v>
                </c:pt>
                <c:pt idx="451">
                  <c:v>2016.0417</c:v>
                </c:pt>
                <c:pt idx="452">
                  <c:v>2016.125</c:v>
                </c:pt>
                <c:pt idx="453">
                  <c:v>2016.2083</c:v>
                </c:pt>
                <c:pt idx="454">
                  <c:v>2016.2917</c:v>
                </c:pt>
                <c:pt idx="455">
                  <c:v>2016.375</c:v>
                </c:pt>
                <c:pt idx="456">
                  <c:v>2016.4583</c:v>
                </c:pt>
                <c:pt idx="457">
                  <c:v>2016.5417</c:v>
                </c:pt>
                <c:pt idx="458">
                  <c:v>2016.625</c:v>
                </c:pt>
                <c:pt idx="459">
                  <c:v>2016.7083</c:v>
                </c:pt>
                <c:pt idx="460">
                  <c:v>2016.7917</c:v>
                </c:pt>
                <c:pt idx="461">
                  <c:v>2016.875</c:v>
                </c:pt>
                <c:pt idx="462">
                  <c:v>2016.9583</c:v>
                </c:pt>
                <c:pt idx="463">
                  <c:v>2017.0417</c:v>
                </c:pt>
                <c:pt idx="464">
                  <c:v>2017.125</c:v>
                </c:pt>
                <c:pt idx="465">
                  <c:v>2017.2083</c:v>
                </c:pt>
                <c:pt idx="466">
                  <c:v>2017.2917</c:v>
                </c:pt>
                <c:pt idx="467">
                  <c:v>2017.375</c:v>
                </c:pt>
                <c:pt idx="468">
                  <c:v>2017.4583</c:v>
                </c:pt>
                <c:pt idx="469">
                  <c:v>2017.5417</c:v>
                </c:pt>
                <c:pt idx="470">
                  <c:v>2017.625</c:v>
                </c:pt>
                <c:pt idx="471">
                  <c:v>2017.7083</c:v>
                </c:pt>
                <c:pt idx="472">
                  <c:v>2017.7917</c:v>
                </c:pt>
                <c:pt idx="473">
                  <c:v>2017.875</c:v>
                </c:pt>
                <c:pt idx="474">
                  <c:v>2017.9583</c:v>
                </c:pt>
                <c:pt idx="475">
                  <c:v>2018.0417</c:v>
                </c:pt>
                <c:pt idx="476">
                  <c:v>2018.125</c:v>
                </c:pt>
                <c:pt idx="477">
                  <c:v>2018.2083</c:v>
                </c:pt>
                <c:pt idx="478">
                  <c:v>2018.2917</c:v>
                </c:pt>
                <c:pt idx="479">
                  <c:v>2018.375</c:v>
                </c:pt>
                <c:pt idx="480">
                  <c:v>2018.4583</c:v>
                </c:pt>
                <c:pt idx="481">
                  <c:v>2018.5417</c:v>
                </c:pt>
                <c:pt idx="482">
                  <c:v>2018.625</c:v>
                </c:pt>
                <c:pt idx="483">
                  <c:v>2018.7083</c:v>
                </c:pt>
                <c:pt idx="484">
                  <c:v>2018.7917</c:v>
                </c:pt>
                <c:pt idx="485">
                  <c:v>2018.875</c:v>
                </c:pt>
                <c:pt idx="486">
                  <c:v>2018.9583</c:v>
                </c:pt>
              </c:numCache>
            </c:numRef>
          </c:xVal>
          <c:yVal>
            <c:numRef>
              <c:f>'PONTA DELGADA'!$B$1:$B$487</c:f>
              <c:numCache>
                <c:formatCode>General</c:formatCode>
                <c:ptCount val="487"/>
                <c:pt idx="0">
                  <c:v>6860</c:v>
                </c:pt>
                <c:pt idx="1">
                  <c:v>6898</c:v>
                </c:pt>
                <c:pt idx="2">
                  <c:v>6934</c:v>
                </c:pt>
                <c:pt idx="3">
                  <c:v>6946</c:v>
                </c:pt>
                <c:pt idx="4">
                  <c:v>6978</c:v>
                </c:pt>
                <c:pt idx="5">
                  <c:v>6881</c:v>
                </c:pt>
                <c:pt idx="6">
                  <c:v>6864</c:v>
                </c:pt>
                <c:pt idx="7">
                  <c:v>6867</c:v>
                </c:pt>
                <c:pt idx="8">
                  <c:v>6838</c:v>
                </c:pt>
                <c:pt idx="9">
                  <c:v>6779</c:v>
                </c:pt>
                <c:pt idx="10">
                  <c:v>6857</c:v>
                </c:pt>
                <c:pt idx="11">
                  <c:v>6883</c:v>
                </c:pt>
                <c:pt idx="12">
                  <c:v>6981</c:v>
                </c:pt>
                <c:pt idx="13">
                  <c:v>6988</c:v>
                </c:pt>
                <c:pt idx="14">
                  <c:v>6968</c:v>
                </c:pt>
                <c:pt idx="15">
                  <c:v>6962</c:v>
                </c:pt>
                <c:pt idx="16">
                  <c:v>6938</c:v>
                </c:pt>
                <c:pt idx="17">
                  <c:v>6930</c:v>
                </c:pt>
                <c:pt idx="18">
                  <c:v>6909</c:v>
                </c:pt>
                <c:pt idx="19">
                  <c:v>6948</c:v>
                </c:pt>
                <c:pt idx="20">
                  <c:v>6880</c:v>
                </c:pt>
                <c:pt idx="21">
                  <c:v>6891</c:v>
                </c:pt>
                <c:pt idx="22">
                  <c:v>6883</c:v>
                </c:pt>
                <c:pt idx="23">
                  <c:v>6853</c:v>
                </c:pt>
                <c:pt idx="24">
                  <c:v>6827</c:v>
                </c:pt>
                <c:pt idx="25">
                  <c:v>6861</c:v>
                </c:pt>
                <c:pt idx="26">
                  <c:v>6924</c:v>
                </c:pt>
                <c:pt idx="49">
                  <c:v>6900</c:v>
                </c:pt>
                <c:pt idx="50">
                  <c:v>6916</c:v>
                </c:pt>
                <c:pt idx="51">
                  <c:v>7003</c:v>
                </c:pt>
                <c:pt idx="52">
                  <c:v>6993</c:v>
                </c:pt>
                <c:pt idx="53">
                  <c:v>6955</c:v>
                </c:pt>
                <c:pt idx="54">
                  <c:v>6903</c:v>
                </c:pt>
                <c:pt idx="55">
                  <c:v>6941</c:v>
                </c:pt>
                <c:pt idx="56">
                  <c:v>6940</c:v>
                </c:pt>
                <c:pt idx="57">
                  <c:v>6862</c:v>
                </c:pt>
                <c:pt idx="58">
                  <c:v>6856</c:v>
                </c:pt>
                <c:pt idx="59">
                  <c:v>6875</c:v>
                </c:pt>
                <c:pt idx="60">
                  <c:v>6882</c:v>
                </c:pt>
                <c:pt idx="61">
                  <c:v>6911</c:v>
                </c:pt>
                <c:pt idx="62">
                  <c:v>6916</c:v>
                </c:pt>
                <c:pt idx="63">
                  <c:v>6931</c:v>
                </c:pt>
                <c:pt idx="64">
                  <c:v>6940</c:v>
                </c:pt>
                <c:pt idx="65">
                  <c:v>7048</c:v>
                </c:pt>
                <c:pt idx="66">
                  <c:v>6917</c:v>
                </c:pt>
                <c:pt idx="70">
                  <c:v>6963</c:v>
                </c:pt>
                <c:pt idx="73">
                  <c:v>6870</c:v>
                </c:pt>
                <c:pt idx="74">
                  <c:v>6841</c:v>
                </c:pt>
                <c:pt idx="75">
                  <c:v>6876</c:v>
                </c:pt>
                <c:pt idx="76">
                  <c:v>6883</c:v>
                </c:pt>
                <c:pt idx="77">
                  <c:v>6879</c:v>
                </c:pt>
                <c:pt idx="78">
                  <c:v>6854</c:v>
                </c:pt>
                <c:pt idx="79">
                  <c:v>6897</c:v>
                </c:pt>
                <c:pt idx="81">
                  <c:v>6884</c:v>
                </c:pt>
                <c:pt idx="82">
                  <c:v>6841</c:v>
                </c:pt>
                <c:pt idx="83">
                  <c:v>6925</c:v>
                </c:pt>
                <c:pt idx="84">
                  <c:v>6922</c:v>
                </c:pt>
                <c:pt idx="85">
                  <c:v>6919</c:v>
                </c:pt>
                <c:pt idx="86">
                  <c:v>6938</c:v>
                </c:pt>
                <c:pt idx="87">
                  <c:v>6972</c:v>
                </c:pt>
                <c:pt idx="88">
                  <c:v>6976</c:v>
                </c:pt>
                <c:pt idx="89">
                  <c:v>6921</c:v>
                </c:pt>
                <c:pt idx="90">
                  <c:v>6849</c:v>
                </c:pt>
                <c:pt idx="91">
                  <c:v>6745</c:v>
                </c:pt>
                <c:pt idx="92">
                  <c:v>6889</c:v>
                </c:pt>
                <c:pt idx="93">
                  <c:v>6791</c:v>
                </c:pt>
                <c:pt idx="94">
                  <c:v>6885</c:v>
                </c:pt>
                <c:pt idx="97">
                  <c:v>6909</c:v>
                </c:pt>
                <c:pt idx="98">
                  <c:v>6993</c:v>
                </c:pt>
                <c:pt idx="99">
                  <c:v>6992</c:v>
                </c:pt>
                <c:pt idx="100">
                  <c:v>6966</c:v>
                </c:pt>
                <c:pt idx="101">
                  <c:v>6916</c:v>
                </c:pt>
                <c:pt idx="102">
                  <c:v>6878</c:v>
                </c:pt>
                <c:pt idx="103">
                  <c:v>6970</c:v>
                </c:pt>
                <c:pt idx="104">
                  <c:v>6891</c:v>
                </c:pt>
                <c:pt idx="105">
                  <c:v>6885</c:v>
                </c:pt>
                <c:pt idx="106">
                  <c:v>6874</c:v>
                </c:pt>
                <c:pt idx="107">
                  <c:v>6861</c:v>
                </c:pt>
                <c:pt idx="108">
                  <c:v>6817</c:v>
                </c:pt>
                <c:pt idx="120">
                  <c:v>6883</c:v>
                </c:pt>
                <c:pt idx="121">
                  <c:v>6924</c:v>
                </c:pt>
                <c:pt idx="122">
                  <c:v>6980</c:v>
                </c:pt>
                <c:pt idx="123">
                  <c:v>6986</c:v>
                </c:pt>
                <c:pt idx="124">
                  <c:v>7013</c:v>
                </c:pt>
                <c:pt idx="125">
                  <c:v>7032</c:v>
                </c:pt>
                <c:pt idx="126">
                  <c:v>6978</c:v>
                </c:pt>
                <c:pt idx="127">
                  <c:v>6909</c:v>
                </c:pt>
                <c:pt idx="128">
                  <c:v>6874</c:v>
                </c:pt>
                <c:pt idx="129">
                  <c:v>6896</c:v>
                </c:pt>
                <c:pt idx="130">
                  <c:v>6844</c:v>
                </c:pt>
                <c:pt idx="131">
                  <c:v>6885</c:v>
                </c:pt>
                <c:pt idx="132">
                  <c:v>6910</c:v>
                </c:pt>
                <c:pt idx="133">
                  <c:v>6925</c:v>
                </c:pt>
                <c:pt idx="134">
                  <c:v>6981</c:v>
                </c:pt>
                <c:pt idx="135">
                  <c:v>7028</c:v>
                </c:pt>
                <c:pt idx="136">
                  <c:v>7003</c:v>
                </c:pt>
                <c:pt idx="137">
                  <c:v>6962</c:v>
                </c:pt>
                <c:pt idx="138">
                  <c:v>6969</c:v>
                </c:pt>
                <c:pt idx="139">
                  <c:v>6789</c:v>
                </c:pt>
                <c:pt idx="140">
                  <c:v>6830</c:v>
                </c:pt>
                <c:pt idx="141">
                  <c:v>6817</c:v>
                </c:pt>
                <c:pt idx="142">
                  <c:v>6822</c:v>
                </c:pt>
                <c:pt idx="143">
                  <c:v>6871</c:v>
                </c:pt>
                <c:pt idx="144">
                  <c:v>6846</c:v>
                </c:pt>
                <c:pt idx="145">
                  <c:v>6908</c:v>
                </c:pt>
                <c:pt idx="146">
                  <c:v>6937</c:v>
                </c:pt>
                <c:pt idx="147">
                  <c:v>6917</c:v>
                </c:pt>
                <c:pt idx="148">
                  <c:v>6921</c:v>
                </c:pt>
                <c:pt idx="149">
                  <c:v>6944</c:v>
                </c:pt>
                <c:pt idx="150">
                  <c:v>6905</c:v>
                </c:pt>
                <c:pt idx="151">
                  <c:v>6880</c:v>
                </c:pt>
                <c:pt idx="152">
                  <c:v>6857</c:v>
                </c:pt>
                <c:pt idx="153">
                  <c:v>6857</c:v>
                </c:pt>
                <c:pt idx="154">
                  <c:v>6852</c:v>
                </c:pt>
                <c:pt idx="155">
                  <c:v>6821</c:v>
                </c:pt>
                <c:pt idx="156">
                  <c:v>6842</c:v>
                </c:pt>
                <c:pt idx="211">
                  <c:v>6986</c:v>
                </c:pt>
                <c:pt idx="212">
                  <c:v>6897</c:v>
                </c:pt>
                <c:pt idx="213">
                  <c:v>6972</c:v>
                </c:pt>
                <c:pt idx="214">
                  <c:v>6949</c:v>
                </c:pt>
                <c:pt idx="215">
                  <c:v>7008</c:v>
                </c:pt>
                <c:pt idx="216">
                  <c:v>6965</c:v>
                </c:pt>
                <c:pt idx="217">
                  <c:v>6947</c:v>
                </c:pt>
                <c:pt idx="218">
                  <c:v>6933</c:v>
                </c:pt>
                <c:pt idx="219">
                  <c:v>6963</c:v>
                </c:pt>
                <c:pt idx="220">
                  <c:v>6968</c:v>
                </c:pt>
                <c:pt idx="221">
                  <c:v>6881</c:v>
                </c:pt>
                <c:pt idx="222">
                  <c:v>7006</c:v>
                </c:pt>
                <c:pt idx="223">
                  <c:v>7011</c:v>
                </c:pt>
                <c:pt idx="224">
                  <c:v>6847</c:v>
                </c:pt>
                <c:pt idx="225">
                  <c:v>6900</c:v>
                </c:pt>
                <c:pt idx="226">
                  <c:v>6943</c:v>
                </c:pt>
                <c:pt idx="227">
                  <c:v>6919</c:v>
                </c:pt>
                <c:pt idx="228">
                  <c:v>6881</c:v>
                </c:pt>
                <c:pt idx="229">
                  <c:v>6850</c:v>
                </c:pt>
                <c:pt idx="230">
                  <c:v>6899</c:v>
                </c:pt>
                <c:pt idx="231">
                  <c:v>6950</c:v>
                </c:pt>
                <c:pt idx="232">
                  <c:v>7031</c:v>
                </c:pt>
                <c:pt idx="233">
                  <c:v>6955</c:v>
                </c:pt>
                <c:pt idx="234">
                  <c:v>6963</c:v>
                </c:pt>
                <c:pt idx="235">
                  <c:v>6941</c:v>
                </c:pt>
                <c:pt idx="236">
                  <c:v>6916</c:v>
                </c:pt>
                <c:pt idx="237">
                  <c:v>6846</c:v>
                </c:pt>
                <c:pt idx="238">
                  <c:v>6811</c:v>
                </c:pt>
                <c:pt idx="239">
                  <c:v>6865</c:v>
                </c:pt>
                <c:pt idx="240">
                  <c:v>6876</c:v>
                </c:pt>
                <c:pt idx="241">
                  <c:v>6931</c:v>
                </c:pt>
                <c:pt idx="242">
                  <c:v>6962</c:v>
                </c:pt>
                <c:pt idx="243">
                  <c:v>7010</c:v>
                </c:pt>
                <c:pt idx="244">
                  <c:v>7003</c:v>
                </c:pt>
                <c:pt idx="245">
                  <c:v>6987</c:v>
                </c:pt>
                <c:pt idx="246">
                  <c:v>6963</c:v>
                </c:pt>
                <c:pt idx="247">
                  <c:v>6950</c:v>
                </c:pt>
                <c:pt idx="248">
                  <c:v>6921</c:v>
                </c:pt>
                <c:pt idx="249">
                  <c:v>6957</c:v>
                </c:pt>
                <c:pt idx="250">
                  <c:v>6923</c:v>
                </c:pt>
                <c:pt idx="251">
                  <c:v>6966</c:v>
                </c:pt>
                <c:pt idx="252">
                  <c:v>6936</c:v>
                </c:pt>
                <c:pt idx="253">
                  <c:v>6956</c:v>
                </c:pt>
                <c:pt idx="254">
                  <c:v>6998</c:v>
                </c:pt>
                <c:pt idx="255">
                  <c:v>7023</c:v>
                </c:pt>
                <c:pt idx="256">
                  <c:v>7014</c:v>
                </c:pt>
                <c:pt idx="259">
                  <c:v>6966</c:v>
                </c:pt>
                <c:pt idx="260">
                  <c:v>6889</c:v>
                </c:pt>
                <c:pt idx="261">
                  <c:v>6926</c:v>
                </c:pt>
                <c:pt idx="262">
                  <c:v>6965</c:v>
                </c:pt>
                <c:pt idx="263">
                  <c:v>6921</c:v>
                </c:pt>
                <c:pt idx="264">
                  <c:v>6901</c:v>
                </c:pt>
                <c:pt idx="265">
                  <c:v>6888</c:v>
                </c:pt>
                <c:pt idx="266">
                  <c:v>6888</c:v>
                </c:pt>
                <c:pt idx="267">
                  <c:v>6955</c:v>
                </c:pt>
                <c:pt idx="268">
                  <c:v>6956</c:v>
                </c:pt>
                <c:pt idx="269">
                  <c:v>7002</c:v>
                </c:pt>
                <c:pt idx="270">
                  <c:v>7004</c:v>
                </c:pt>
                <c:pt idx="271">
                  <c:v>6961</c:v>
                </c:pt>
                <c:pt idx="272">
                  <c:v>6932</c:v>
                </c:pt>
                <c:pt idx="273">
                  <c:v>6981</c:v>
                </c:pt>
                <c:pt idx="274">
                  <c:v>6843</c:v>
                </c:pt>
                <c:pt idx="275">
                  <c:v>6866</c:v>
                </c:pt>
                <c:pt idx="276">
                  <c:v>6854</c:v>
                </c:pt>
                <c:pt idx="277">
                  <c:v>6891</c:v>
                </c:pt>
                <c:pt idx="279">
                  <c:v>7053</c:v>
                </c:pt>
                <c:pt idx="280">
                  <c:v>7033</c:v>
                </c:pt>
                <c:pt idx="281">
                  <c:v>6973</c:v>
                </c:pt>
                <c:pt idx="282">
                  <c:v>7023</c:v>
                </c:pt>
                <c:pt idx="283">
                  <c:v>6932</c:v>
                </c:pt>
                <c:pt idx="284">
                  <c:v>6864</c:v>
                </c:pt>
                <c:pt idx="285">
                  <c:v>6865</c:v>
                </c:pt>
                <c:pt idx="286">
                  <c:v>6874</c:v>
                </c:pt>
                <c:pt idx="287">
                  <c:v>6894</c:v>
                </c:pt>
                <c:pt idx="288">
                  <c:v>6905</c:v>
                </c:pt>
                <c:pt idx="289">
                  <c:v>6949</c:v>
                </c:pt>
                <c:pt idx="290">
                  <c:v>7031</c:v>
                </c:pt>
                <c:pt idx="291">
                  <c:v>7091</c:v>
                </c:pt>
                <c:pt idx="292">
                  <c:v>6992</c:v>
                </c:pt>
                <c:pt idx="293">
                  <c:v>6925</c:v>
                </c:pt>
                <c:pt idx="294">
                  <c:v>6993</c:v>
                </c:pt>
                <c:pt idx="295">
                  <c:v>6871</c:v>
                </c:pt>
                <c:pt idx="296">
                  <c:v>6954</c:v>
                </c:pt>
                <c:pt idx="297">
                  <c:v>6953</c:v>
                </c:pt>
                <c:pt idx="298">
                  <c:v>6951</c:v>
                </c:pt>
                <c:pt idx="299">
                  <c:v>6870</c:v>
                </c:pt>
                <c:pt idx="303">
                  <c:v>6994</c:v>
                </c:pt>
                <c:pt idx="304">
                  <c:v>6952</c:v>
                </c:pt>
                <c:pt idx="305">
                  <c:v>6925</c:v>
                </c:pt>
                <c:pt idx="306">
                  <c:v>6946</c:v>
                </c:pt>
                <c:pt idx="307">
                  <c:v>6955</c:v>
                </c:pt>
                <c:pt idx="308">
                  <c:v>7003</c:v>
                </c:pt>
                <c:pt idx="309">
                  <c:v>6938</c:v>
                </c:pt>
                <c:pt idx="310">
                  <c:v>6901</c:v>
                </c:pt>
                <c:pt idx="311">
                  <c:v>6892</c:v>
                </c:pt>
                <c:pt idx="312">
                  <c:v>6958</c:v>
                </c:pt>
                <c:pt idx="313">
                  <c:v>6938</c:v>
                </c:pt>
                <c:pt idx="314">
                  <c:v>6946</c:v>
                </c:pt>
                <c:pt idx="315">
                  <c:v>6979</c:v>
                </c:pt>
                <c:pt idx="316">
                  <c:v>7072</c:v>
                </c:pt>
                <c:pt idx="317">
                  <c:v>7005</c:v>
                </c:pt>
                <c:pt idx="318">
                  <c:v>6921</c:v>
                </c:pt>
                <c:pt idx="319">
                  <c:v>6964</c:v>
                </c:pt>
                <c:pt idx="320">
                  <c:v>6986</c:v>
                </c:pt>
                <c:pt idx="321">
                  <c:v>7087</c:v>
                </c:pt>
                <c:pt idx="322">
                  <c:v>6977</c:v>
                </c:pt>
                <c:pt idx="323">
                  <c:v>6967</c:v>
                </c:pt>
                <c:pt idx="324">
                  <c:v>6973</c:v>
                </c:pt>
                <c:pt idx="325">
                  <c:v>6960</c:v>
                </c:pt>
                <c:pt idx="326">
                  <c:v>6967</c:v>
                </c:pt>
                <c:pt idx="327">
                  <c:v>7011</c:v>
                </c:pt>
                <c:pt idx="328">
                  <c:v>7081</c:v>
                </c:pt>
                <c:pt idx="329">
                  <c:v>6979</c:v>
                </c:pt>
                <c:pt idx="330">
                  <c:v>6992</c:v>
                </c:pt>
                <c:pt idx="331">
                  <c:v>6894</c:v>
                </c:pt>
                <c:pt idx="332">
                  <c:v>6934</c:v>
                </c:pt>
                <c:pt idx="333">
                  <c:v>6982</c:v>
                </c:pt>
                <c:pt idx="334">
                  <c:v>6954</c:v>
                </c:pt>
                <c:pt idx="335">
                  <c:v>6962</c:v>
                </c:pt>
                <c:pt idx="336">
                  <c:v>6945</c:v>
                </c:pt>
                <c:pt idx="337">
                  <c:v>6989</c:v>
                </c:pt>
                <c:pt idx="338">
                  <c:v>7026</c:v>
                </c:pt>
                <c:pt idx="339">
                  <c:v>7031</c:v>
                </c:pt>
                <c:pt idx="340">
                  <c:v>7082</c:v>
                </c:pt>
                <c:pt idx="341">
                  <c:v>7051</c:v>
                </c:pt>
                <c:pt idx="342">
                  <c:v>6998</c:v>
                </c:pt>
                <c:pt idx="343">
                  <c:v>6937</c:v>
                </c:pt>
                <c:pt idx="344">
                  <c:v>6905</c:v>
                </c:pt>
                <c:pt idx="345">
                  <c:v>6820</c:v>
                </c:pt>
                <c:pt idx="346">
                  <c:v>6922</c:v>
                </c:pt>
                <c:pt idx="347">
                  <c:v>6878</c:v>
                </c:pt>
                <c:pt idx="358">
                  <c:v>6987</c:v>
                </c:pt>
                <c:pt idx="359">
                  <c:v>6941</c:v>
                </c:pt>
                <c:pt idx="360">
                  <c:v>6958</c:v>
                </c:pt>
                <c:pt idx="361">
                  <c:v>7022</c:v>
                </c:pt>
                <c:pt idx="362">
                  <c:v>7075</c:v>
                </c:pt>
                <c:pt idx="363">
                  <c:v>7138</c:v>
                </c:pt>
                <c:pt idx="364">
                  <c:v>7049</c:v>
                </c:pt>
                <c:pt idx="365">
                  <c:v>7004</c:v>
                </c:pt>
                <c:pt idx="366">
                  <c:v>6995</c:v>
                </c:pt>
                <c:pt idx="367">
                  <c:v>6965</c:v>
                </c:pt>
                <c:pt idx="368">
                  <c:v>7010</c:v>
                </c:pt>
                <c:pt idx="369">
                  <c:v>7013</c:v>
                </c:pt>
                <c:pt idx="370">
                  <c:v>6971</c:v>
                </c:pt>
                <c:pt idx="371">
                  <c:v>7007</c:v>
                </c:pt>
                <c:pt idx="372">
                  <c:v>7061</c:v>
                </c:pt>
                <c:pt idx="373">
                  <c:v>7023</c:v>
                </c:pt>
                <c:pt idx="374">
                  <c:v>7018</c:v>
                </c:pt>
                <c:pt idx="375">
                  <c:v>7036</c:v>
                </c:pt>
                <c:pt idx="376">
                  <c:v>7133</c:v>
                </c:pt>
                <c:pt idx="377">
                  <c:v>7039</c:v>
                </c:pt>
                <c:pt idx="378">
                  <c:v>7165</c:v>
                </c:pt>
                <c:pt idx="379">
                  <c:v>7018</c:v>
                </c:pt>
                <c:pt idx="380">
                  <c:v>7118</c:v>
                </c:pt>
                <c:pt idx="381">
                  <c:v>6991</c:v>
                </c:pt>
                <c:pt idx="382">
                  <c:v>6982</c:v>
                </c:pt>
                <c:pt idx="383">
                  <c:v>6927</c:v>
                </c:pt>
                <c:pt idx="384">
                  <c:v>6960</c:v>
                </c:pt>
                <c:pt idx="385">
                  <c:v>6950</c:v>
                </c:pt>
                <c:pt idx="386">
                  <c:v>7021</c:v>
                </c:pt>
                <c:pt idx="387">
                  <c:v>7021</c:v>
                </c:pt>
                <c:pt idx="388">
                  <c:v>7048</c:v>
                </c:pt>
                <c:pt idx="389">
                  <c:v>7056</c:v>
                </c:pt>
                <c:pt idx="390">
                  <c:v>7099</c:v>
                </c:pt>
                <c:pt idx="391">
                  <c:v>6923</c:v>
                </c:pt>
                <c:pt idx="392">
                  <c:v>6891</c:v>
                </c:pt>
                <c:pt idx="393">
                  <c:v>6902</c:v>
                </c:pt>
                <c:pt idx="394">
                  <c:v>6939</c:v>
                </c:pt>
                <c:pt idx="395">
                  <c:v>6937</c:v>
                </c:pt>
                <c:pt idx="396">
                  <c:v>6987</c:v>
                </c:pt>
                <c:pt idx="397">
                  <c:v>6997</c:v>
                </c:pt>
                <c:pt idx="398">
                  <c:v>7039</c:v>
                </c:pt>
                <c:pt idx="399">
                  <c:v>7057</c:v>
                </c:pt>
                <c:pt idx="400">
                  <c:v>7051</c:v>
                </c:pt>
                <c:pt idx="401">
                  <c:v>6994</c:v>
                </c:pt>
                <c:pt idx="402">
                  <c:v>6891</c:v>
                </c:pt>
                <c:pt idx="403">
                  <c:v>6924</c:v>
                </c:pt>
                <c:pt idx="404">
                  <c:v>6942</c:v>
                </c:pt>
                <c:pt idx="405">
                  <c:v>7025</c:v>
                </c:pt>
                <c:pt idx="418">
                  <c:v>6980</c:v>
                </c:pt>
                <c:pt idx="419">
                  <c:v>6966</c:v>
                </c:pt>
                <c:pt idx="420">
                  <c:v>6946</c:v>
                </c:pt>
                <c:pt idx="421">
                  <c:v>7026</c:v>
                </c:pt>
                <c:pt idx="422">
                  <c:v>7013</c:v>
                </c:pt>
                <c:pt idx="423">
                  <c:v>7053</c:v>
                </c:pt>
                <c:pt idx="424">
                  <c:v>7094</c:v>
                </c:pt>
                <c:pt idx="425">
                  <c:v>7051</c:v>
                </c:pt>
                <c:pt idx="426">
                  <c:v>7048</c:v>
                </c:pt>
                <c:pt idx="427">
                  <c:v>7000</c:v>
                </c:pt>
                <c:pt idx="428">
                  <c:v>7011</c:v>
                </c:pt>
                <c:pt idx="429">
                  <c:v>6989</c:v>
                </c:pt>
                <c:pt idx="430">
                  <c:v>7039</c:v>
                </c:pt>
                <c:pt idx="431">
                  <c:v>6972</c:v>
                </c:pt>
                <c:pt idx="432">
                  <c:v>7014</c:v>
                </c:pt>
                <c:pt idx="433">
                  <c:v>7114</c:v>
                </c:pt>
                <c:pt idx="434">
                  <c:v>7138</c:v>
                </c:pt>
                <c:pt idx="435">
                  <c:v>7137</c:v>
                </c:pt>
                <c:pt idx="436">
                  <c:v>7119</c:v>
                </c:pt>
                <c:pt idx="437">
                  <c:v>7047</c:v>
                </c:pt>
                <c:pt idx="438">
                  <c:v>6893</c:v>
                </c:pt>
                <c:pt idx="439">
                  <c:v>6873</c:v>
                </c:pt>
                <c:pt idx="440">
                  <c:v>6932</c:v>
                </c:pt>
                <c:pt idx="441">
                  <c:v>6937</c:v>
                </c:pt>
                <c:pt idx="442">
                  <c:v>7025</c:v>
                </c:pt>
                <c:pt idx="443">
                  <c:v>7042</c:v>
                </c:pt>
                <c:pt idx="444">
                  <c:v>7021</c:v>
                </c:pt>
                <c:pt idx="445">
                  <c:v>6994</c:v>
                </c:pt>
                <c:pt idx="446">
                  <c:v>7036</c:v>
                </c:pt>
                <c:pt idx="447">
                  <c:v>7078</c:v>
                </c:pt>
                <c:pt idx="448">
                  <c:v>7124</c:v>
                </c:pt>
                <c:pt idx="449">
                  <c:v>7039</c:v>
                </c:pt>
                <c:pt idx="450">
                  <c:v>7043</c:v>
                </c:pt>
                <c:pt idx="451">
                  <c:v>6989</c:v>
                </c:pt>
                <c:pt idx="452">
                  <c:v>6856</c:v>
                </c:pt>
                <c:pt idx="453">
                  <c:v>6928</c:v>
                </c:pt>
                <c:pt idx="454">
                  <c:v>6991</c:v>
                </c:pt>
                <c:pt idx="455">
                  <c:v>7000</c:v>
                </c:pt>
                <c:pt idx="456">
                  <c:v>6983</c:v>
                </c:pt>
                <c:pt idx="457">
                  <c:v>7021</c:v>
                </c:pt>
                <c:pt idx="458">
                  <c:v>7069</c:v>
                </c:pt>
                <c:pt idx="459">
                  <c:v>7071</c:v>
                </c:pt>
                <c:pt idx="460">
                  <c:v>7114</c:v>
                </c:pt>
                <c:pt idx="461">
                  <c:v>7043</c:v>
                </c:pt>
                <c:pt idx="462">
                  <c:v>7051</c:v>
                </c:pt>
                <c:pt idx="463">
                  <c:v>7051</c:v>
                </c:pt>
                <c:pt idx="464">
                  <c:v>7008</c:v>
                </c:pt>
                <c:pt idx="465">
                  <c:v>6975</c:v>
                </c:pt>
                <c:pt idx="466">
                  <c:v>7029</c:v>
                </c:pt>
                <c:pt idx="467">
                  <c:v>7036</c:v>
                </c:pt>
                <c:pt idx="468">
                  <c:v>6992</c:v>
                </c:pt>
                <c:pt idx="469">
                  <c:v>7011</c:v>
                </c:pt>
                <c:pt idx="470">
                  <c:v>7048</c:v>
                </c:pt>
                <c:pt idx="471">
                  <c:v>7044</c:v>
                </c:pt>
                <c:pt idx="472">
                  <c:v>7089</c:v>
                </c:pt>
                <c:pt idx="473">
                  <c:v>7114</c:v>
                </c:pt>
                <c:pt idx="474">
                  <c:v>6994</c:v>
                </c:pt>
                <c:pt idx="475">
                  <c:v>6983</c:v>
                </c:pt>
                <c:pt idx="476">
                  <c:v>7084</c:v>
                </c:pt>
                <c:pt idx="477">
                  <c:v>7052</c:v>
                </c:pt>
                <c:pt idx="478">
                  <c:v>6992</c:v>
                </c:pt>
                <c:pt idx="479">
                  <c:v>7027</c:v>
                </c:pt>
                <c:pt idx="480">
                  <c:v>7049</c:v>
                </c:pt>
                <c:pt idx="481">
                  <c:v>7092</c:v>
                </c:pt>
                <c:pt idx="482">
                  <c:v>7127</c:v>
                </c:pt>
                <c:pt idx="483">
                  <c:v>7146</c:v>
                </c:pt>
                <c:pt idx="484">
                  <c:v>7158</c:v>
                </c:pt>
                <c:pt idx="485">
                  <c:v>7147</c:v>
                </c:pt>
                <c:pt idx="486">
                  <c:v>7105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755-824C-A9A5-62E20A11C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0581248"/>
        <c:axId val="1370582896"/>
      </c:scatterChart>
      <c:valAx>
        <c:axId val="1370581248"/>
        <c:scaling>
          <c:orientation val="minMax"/>
          <c:max val="2020"/>
          <c:min val="197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582896"/>
        <c:crosses val="autoZero"/>
        <c:crossBetween val="midCat"/>
      </c:valAx>
      <c:valAx>
        <c:axId val="137058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70581248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pPr>
            <a:r>
              <a:rPr lang="pt-PT" sz="1800" b="1">
                <a:solidFill>
                  <a:srgbClr val="FFC000"/>
                </a:solidFill>
              </a:rPr>
              <a:t>SINES:  1975-2020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 cmpd="sng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22125067151299022"/>
                  <c:y val="-0.2634130671551308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y = 3,3478x + 401,71</a:t>
                    </a:r>
                    <a:endParaRPr lang="en-US" sz="1400" b="1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trendline>
            <c:spPr>
              <a:ln w="38100" cap="rnd">
                <a:solidFill>
                  <a:srgbClr val="15FFF4"/>
                </a:solidFill>
                <a:prstDash val="dash"/>
              </a:ln>
              <a:effectLst/>
            </c:spPr>
            <c:trendlineType val="poly"/>
            <c:order val="3"/>
            <c:dispRSqr val="0"/>
            <c:dispEq val="0"/>
          </c:trendline>
          <c:xVal>
            <c:numRef>
              <c:f>'SINES - cópia'!$A$1:$A$524</c:f>
              <c:numCache>
                <c:formatCode>General</c:formatCode>
                <c:ptCount val="524"/>
                <c:pt idx="0">
                  <c:v>1977.375</c:v>
                </c:pt>
                <c:pt idx="1">
                  <c:v>1977.4583</c:v>
                </c:pt>
                <c:pt idx="2">
                  <c:v>1977.5417</c:v>
                </c:pt>
                <c:pt idx="3">
                  <c:v>1977.625</c:v>
                </c:pt>
                <c:pt idx="4">
                  <c:v>1977.7083</c:v>
                </c:pt>
                <c:pt idx="5">
                  <c:v>1977.7917</c:v>
                </c:pt>
                <c:pt idx="6">
                  <c:v>1977.875</c:v>
                </c:pt>
                <c:pt idx="7">
                  <c:v>1977.9583</c:v>
                </c:pt>
                <c:pt idx="8">
                  <c:v>1978.0417</c:v>
                </c:pt>
                <c:pt idx="9">
                  <c:v>1978.125</c:v>
                </c:pt>
                <c:pt idx="10">
                  <c:v>1978.2083</c:v>
                </c:pt>
                <c:pt idx="11">
                  <c:v>1978.2917</c:v>
                </c:pt>
                <c:pt idx="12">
                  <c:v>1978.375</c:v>
                </c:pt>
                <c:pt idx="13">
                  <c:v>1978.4583</c:v>
                </c:pt>
                <c:pt idx="14">
                  <c:v>1978.5417</c:v>
                </c:pt>
                <c:pt idx="15">
                  <c:v>1978.625</c:v>
                </c:pt>
                <c:pt idx="16">
                  <c:v>1978.7083</c:v>
                </c:pt>
                <c:pt idx="17">
                  <c:v>1978.7917</c:v>
                </c:pt>
                <c:pt idx="18">
                  <c:v>1978.875</c:v>
                </c:pt>
                <c:pt idx="19">
                  <c:v>1978.9583</c:v>
                </c:pt>
                <c:pt idx="20">
                  <c:v>1979.0417</c:v>
                </c:pt>
                <c:pt idx="21">
                  <c:v>1979.125</c:v>
                </c:pt>
                <c:pt idx="22">
                  <c:v>1979.2083</c:v>
                </c:pt>
                <c:pt idx="23">
                  <c:v>1979.2917</c:v>
                </c:pt>
                <c:pt idx="24">
                  <c:v>1979.375</c:v>
                </c:pt>
                <c:pt idx="25">
                  <c:v>1979.4583</c:v>
                </c:pt>
                <c:pt idx="26">
                  <c:v>1979.5417</c:v>
                </c:pt>
                <c:pt idx="27">
                  <c:v>1979.625</c:v>
                </c:pt>
                <c:pt idx="28">
                  <c:v>1979.7083</c:v>
                </c:pt>
                <c:pt idx="29">
                  <c:v>1979.7917</c:v>
                </c:pt>
                <c:pt idx="30">
                  <c:v>1979.875</c:v>
                </c:pt>
                <c:pt idx="31">
                  <c:v>1979.9583</c:v>
                </c:pt>
                <c:pt idx="32">
                  <c:v>1980.0417</c:v>
                </c:pt>
                <c:pt idx="33">
                  <c:v>1980.125</c:v>
                </c:pt>
                <c:pt idx="34">
                  <c:v>1980.2083</c:v>
                </c:pt>
                <c:pt idx="35">
                  <c:v>1980.2917</c:v>
                </c:pt>
                <c:pt idx="36">
                  <c:v>1980.375</c:v>
                </c:pt>
                <c:pt idx="37">
                  <c:v>1980.4583</c:v>
                </c:pt>
                <c:pt idx="38">
                  <c:v>1980.5417</c:v>
                </c:pt>
                <c:pt idx="39">
                  <c:v>1980.625</c:v>
                </c:pt>
                <c:pt idx="40">
                  <c:v>1980.7083</c:v>
                </c:pt>
                <c:pt idx="41">
                  <c:v>1980.7917</c:v>
                </c:pt>
                <c:pt idx="42">
                  <c:v>1980.875</c:v>
                </c:pt>
                <c:pt idx="43">
                  <c:v>1980.9583</c:v>
                </c:pt>
                <c:pt idx="44">
                  <c:v>1981.0417</c:v>
                </c:pt>
                <c:pt idx="45">
                  <c:v>1981.125</c:v>
                </c:pt>
                <c:pt idx="46">
                  <c:v>1981.2083</c:v>
                </c:pt>
                <c:pt idx="47">
                  <c:v>1981.2917</c:v>
                </c:pt>
                <c:pt idx="48">
                  <c:v>1981.375</c:v>
                </c:pt>
                <c:pt idx="49">
                  <c:v>1981.4583</c:v>
                </c:pt>
                <c:pt idx="50">
                  <c:v>1981.5417</c:v>
                </c:pt>
                <c:pt idx="51">
                  <c:v>1981.625</c:v>
                </c:pt>
                <c:pt idx="52">
                  <c:v>1981.7083</c:v>
                </c:pt>
                <c:pt idx="53">
                  <c:v>1981.7917</c:v>
                </c:pt>
                <c:pt idx="54">
                  <c:v>1981.875</c:v>
                </c:pt>
                <c:pt idx="55">
                  <c:v>1981.9583</c:v>
                </c:pt>
                <c:pt idx="56">
                  <c:v>1982.0417</c:v>
                </c:pt>
                <c:pt idx="57">
                  <c:v>1982.125</c:v>
                </c:pt>
                <c:pt idx="58">
                  <c:v>1982.2083</c:v>
                </c:pt>
                <c:pt idx="59">
                  <c:v>1982.2917</c:v>
                </c:pt>
                <c:pt idx="60">
                  <c:v>1982.375</c:v>
                </c:pt>
                <c:pt idx="61">
                  <c:v>1982.4583</c:v>
                </c:pt>
                <c:pt idx="62">
                  <c:v>1982.5417</c:v>
                </c:pt>
                <c:pt idx="63">
                  <c:v>1982.625</c:v>
                </c:pt>
                <c:pt idx="64">
                  <c:v>1982.7083</c:v>
                </c:pt>
                <c:pt idx="65">
                  <c:v>1982.7917</c:v>
                </c:pt>
                <c:pt idx="66">
                  <c:v>1982.875</c:v>
                </c:pt>
                <c:pt idx="67">
                  <c:v>1982.9583</c:v>
                </c:pt>
                <c:pt idx="68">
                  <c:v>1983.0417</c:v>
                </c:pt>
                <c:pt idx="69">
                  <c:v>1983.125</c:v>
                </c:pt>
                <c:pt idx="70">
                  <c:v>1983.2083</c:v>
                </c:pt>
                <c:pt idx="71">
                  <c:v>1983.2917</c:v>
                </c:pt>
                <c:pt idx="72">
                  <c:v>1983.375</c:v>
                </c:pt>
                <c:pt idx="73">
                  <c:v>1983.4583</c:v>
                </c:pt>
                <c:pt idx="74">
                  <c:v>1983.5417</c:v>
                </c:pt>
                <c:pt idx="75">
                  <c:v>1983.625</c:v>
                </c:pt>
                <c:pt idx="76">
                  <c:v>1983.7083</c:v>
                </c:pt>
                <c:pt idx="77">
                  <c:v>1983.7917</c:v>
                </c:pt>
                <c:pt idx="78">
                  <c:v>1983.875</c:v>
                </c:pt>
                <c:pt idx="79">
                  <c:v>1983.9583</c:v>
                </c:pt>
                <c:pt idx="80">
                  <c:v>1984.0417</c:v>
                </c:pt>
                <c:pt idx="81">
                  <c:v>1984.125</c:v>
                </c:pt>
                <c:pt idx="82">
                  <c:v>1984.2083</c:v>
                </c:pt>
                <c:pt idx="83">
                  <c:v>1984.2917</c:v>
                </c:pt>
                <c:pt idx="84">
                  <c:v>1984.375</c:v>
                </c:pt>
                <c:pt idx="85">
                  <c:v>1984.4583</c:v>
                </c:pt>
                <c:pt idx="86">
                  <c:v>1984.5417</c:v>
                </c:pt>
                <c:pt idx="87">
                  <c:v>1984.625</c:v>
                </c:pt>
                <c:pt idx="88">
                  <c:v>1984.7083</c:v>
                </c:pt>
                <c:pt idx="89">
                  <c:v>1984.7917</c:v>
                </c:pt>
                <c:pt idx="90">
                  <c:v>1984.875</c:v>
                </c:pt>
                <c:pt idx="91">
                  <c:v>1984.9583</c:v>
                </c:pt>
                <c:pt idx="92">
                  <c:v>1985.0417</c:v>
                </c:pt>
                <c:pt idx="93">
                  <c:v>1985.125</c:v>
                </c:pt>
                <c:pt idx="94">
                  <c:v>1985.2083</c:v>
                </c:pt>
                <c:pt idx="95">
                  <c:v>1985.2917</c:v>
                </c:pt>
                <c:pt idx="96">
                  <c:v>1985.375</c:v>
                </c:pt>
                <c:pt idx="97">
                  <c:v>1985.4583</c:v>
                </c:pt>
                <c:pt idx="98">
                  <c:v>1985.5417</c:v>
                </c:pt>
                <c:pt idx="99">
                  <c:v>1985.625</c:v>
                </c:pt>
                <c:pt idx="100">
                  <c:v>1985.7083</c:v>
                </c:pt>
                <c:pt idx="101">
                  <c:v>1985.7917</c:v>
                </c:pt>
                <c:pt idx="102">
                  <c:v>1985.875</c:v>
                </c:pt>
                <c:pt idx="103">
                  <c:v>1985.9583</c:v>
                </c:pt>
                <c:pt idx="104">
                  <c:v>1986.0417</c:v>
                </c:pt>
                <c:pt idx="105">
                  <c:v>1986.125</c:v>
                </c:pt>
                <c:pt idx="106">
                  <c:v>1986.2083</c:v>
                </c:pt>
                <c:pt idx="107">
                  <c:v>1986.2917</c:v>
                </c:pt>
                <c:pt idx="108">
                  <c:v>1986.375</c:v>
                </c:pt>
                <c:pt idx="109">
                  <c:v>1986.4583</c:v>
                </c:pt>
                <c:pt idx="110">
                  <c:v>1986.5417</c:v>
                </c:pt>
                <c:pt idx="111">
                  <c:v>1986.625</c:v>
                </c:pt>
                <c:pt idx="112">
                  <c:v>1986.7083</c:v>
                </c:pt>
                <c:pt idx="113">
                  <c:v>1986.7917</c:v>
                </c:pt>
                <c:pt idx="114">
                  <c:v>1986.875</c:v>
                </c:pt>
                <c:pt idx="115">
                  <c:v>1986.9583</c:v>
                </c:pt>
                <c:pt idx="116">
                  <c:v>1987.0417</c:v>
                </c:pt>
                <c:pt idx="117">
                  <c:v>1987.125</c:v>
                </c:pt>
                <c:pt idx="118">
                  <c:v>1987.2083</c:v>
                </c:pt>
                <c:pt idx="119">
                  <c:v>1987.2917</c:v>
                </c:pt>
                <c:pt idx="120">
                  <c:v>1987.375</c:v>
                </c:pt>
                <c:pt idx="121">
                  <c:v>1987.4583</c:v>
                </c:pt>
                <c:pt idx="122">
                  <c:v>1987.5417</c:v>
                </c:pt>
                <c:pt idx="123">
                  <c:v>1987.625</c:v>
                </c:pt>
                <c:pt idx="124">
                  <c:v>1987.7083</c:v>
                </c:pt>
                <c:pt idx="125">
                  <c:v>1987.7917</c:v>
                </c:pt>
                <c:pt idx="126">
                  <c:v>1987.875</c:v>
                </c:pt>
                <c:pt idx="127">
                  <c:v>1987.9583</c:v>
                </c:pt>
                <c:pt idx="128">
                  <c:v>1988.0417</c:v>
                </c:pt>
                <c:pt idx="129">
                  <c:v>1988.125</c:v>
                </c:pt>
                <c:pt idx="130">
                  <c:v>1988.2083</c:v>
                </c:pt>
                <c:pt idx="131">
                  <c:v>1988.2917</c:v>
                </c:pt>
                <c:pt idx="132">
                  <c:v>1988.375</c:v>
                </c:pt>
                <c:pt idx="133">
                  <c:v>1988.4583</c:v>
                </c:pt>
                <c:pt idx="134">
                  <c:v>1988.5417</c:v>
                </c:pt>
                <c:pt idx="135">
                  <c:v>1988.625</c:v>
                </c:pt>
                <c:pt idx="136">
                  <c:v>1988.7083</c:v>
                </c:pt>
                <c:pt idx="137">
                  <c:v>1988.7917</c:v>
                </c:pt>
                <c:pt idx="138">
                  <c:v>1988.875</c:v>
                </c:pt>
                <c:pt idx="139">
                  <c:v>1988.9583</c:v>
                </c:pt>
                <c:pt idx="140">
                  <c:v>1989.0417</c:v>
                </c:pt>
                <c:pt idx="141">
                  <c:v>1989.125</c:v>
                </c:pt>
                <c:pt idx="142">
                  <c:v>1989.2083</c:v>
                </c:pt>
                <c:pt idx="143">
                  <c:v>1989.2917</c:v>
                </c:pt>
                <c:pt idx="144">
                  <c:v>1989.375</c:v>
                </c:pt>
                <c:pt idx="145">
                  <c:v>1989.4583</c:v>
                </c:pt>
                <c:pt idx="146">
                  <c:v>1989.5417</c:v>
                </c:pt>
                <c:pt idx="147">
                  <c:v>1989.625</c:v>
                </c:pt>
                <c:pt idx="148">
                  <c:v>1989.7083</c:v>
                </c:pt>
                <c:pt idx="149">
                  <c:v>1989.7917</c:v>
                </c:pt>
                <c:pt idx="150">
                  <c:v>1989.875</c:v>
                </c:pt>
                <c:pt idx="151">
                  <c:v>1989.9583</c:v>
                </c:pt>
                <c:pt idx="152">
                  <c:v>1990.0417</c:v>
                </c:pt>
                <c:pt idx="153">
                  <c:v>1990.125</c:v>
                </c:pt>
                <c:pt idx="154">
                  <c:v>1990.2083</c:v>
                </c:pt>
                <c:pt idx="155">
                  <c:v>1990.2917</c:v>
                </c:pt>
                <c:pt idx="156">
                  <c:v>1990.375</c:v>
                </c:pt>
                <c:pt idx="157">
                  <c:v>1990.4583</c:v>
                </c:pt>
                <c:pt idx="158">
                  <c:v>1990.5417</c:v>
                </c:pt>
                <c:pt idx="159">
                  <c:v>1990.625</c:v>
                </c:pt>
                <c:pt idx="160">
                  <c:v>1990.7083</c:v>
                </c:pt>
                <c:pt idx="161">
                  <c:v>1990.7917</c:v>
                </c:pt>
                <c:pt idx="162">
                  <c:v>1990.875</c:v>
                </c:pt>
                <c:pt idx="163">
                  <c:v>1990.9583</c:v>
                </c:pt>
                <c:pt idx="164">
                  <c:v>1991.0417</c:v>
                </c:pt>
                <c:pt idx="165">
                  <c:v>1991.125</c:v>
                </c:pt>
                <c:pt idx="166">
                  <c:v>1991.2083</c:v>
                </c:pt>
                <c:pt idx="167">
                  <c:v>1991.2917</c:v>
                </c:pt>
                <c:pt idx="168">
                  <c:v>1991.375</c:v>
                </c:pt>
                <c:pt idx="169">
                  <c:v>1991.4583</c:v>
                </c:pt>
                <c:pt idx="170">
                  <c:v>1991.5417</c:v>
                </c:pt>
                <c:pt idx="171">
                  <c:v>1991.625</c:v>
                </c:pt>
                <c:pt idx="172">
                  <c:v>1991.7083</c:v>
                </c:pt>
                <c:pt idx="173">
                  <c:v>1991.7917</c:v>
                </c:pt>
                <c:pt idx="174">
                  <c:v>1991.875</c:v>
                </c:pt>
                <c:pt idx="175">
                  <c:v>1991.9583</c:v>
                </c:pt>
                <c:pt idx="176">
                  <c:v>1992.0417</c:v>
                </c:pt>
                <c:pt idx="177">
                  <c:v>1992.125</c:v>
                </c:pt>
                <c:pt idx="178">
                  <c:v>1992.2083</c:v>
                </c:pt>
                <c:pt idx="179">
                  <c:v>1992.2917</c:v>
                </c:pt>
                <c:pt idx="180">
                  <c:v>1992.375</c:v>
                </c:pt>
                <c:pt idx="181">
                  <c:v>1992.4583</c:v>
                </c:pt>
                <c:pt idx="182">
                  <c:v>1992.5417</c:v>
                </c:pt>
                <c:pt idx="183">
                  <c:v>1992.625</c:v>
                </c:pt>
                <c:pt idx="184">
                  <c:v>1992.7083</c:v>
                </c:pt>
                <c:pt idx="185">
                  <c:v>1992.7917</c:v>
                </c:pt>
                <c:pt idx="186">
                  <c:v>1992.875</c:v>
                </c:pt>
                <c:pt idx="187">
                  <c:v>1992.9583</c:v>
                </c:pt>
                <c:pt idx="188">
                  <c:v>1993.0417</c:v>
                </c:pt>
                <c:pt idx="189">
                  <c:v>1993.125</c:v>
                </c:pt>
                <c:pt idx="190">
                  <c:v>1993.2083</c:v>
                </c:pt>
                <c:pt idx="191">
                  <c:v>1993.2917</c:v>
                </c:pt>
                <c:pt idx="192">
                  <c:v>1993.375</c:v>
                </c:pt>
                <c:pt idx="193">
                  <c:v>1993.4583</c:v>
                </c:pt>
                <c:pt idx="194">
                  <c:v>1993.5417</c:v>
                </c:pt>
                <c:pt idx="195">
                  <c:v>1993.625</c:v>
                </c:pt>
                <c:pt idx="196">
                  <c:v>1993.7083</c:v>
                </c:pt>
                <c:pt idx="197">
                  <c:v>1993.7917</c:v>
                </c:pt>
                <c:pt idx="198">
                  <c:v>1993.875</c:v>
                </c:pt>
                <c:pt idx="199">
                  <c:v>1993.9583</c:v>
                </c:pt>
                <c:pt idx="200">
                  <c:v>1994.0417</c:v>
                </c:pt>
                <c:pt idx="201">
                  <c:v>1994.125</c:v>
                </c:pt>
                <c:pt idx="202">
                  <c:v>1994.2083</c:v>
                </c:pt>
                <c:pt idx="203">
                  <c:v>1994.2917</c:v>
                </c:pt>
                <c:pt idx="204">
                  <c:v>1994.375</c:v>
                </c:pt>
                <c:pt idx="205">
                  <c:v>1994.4583</c:v>
                </c:pt>
                <c:pt idx="206">
                  <c:v>1994.5417</c:v>
                </c:pt>
                <c:pt idx="207">
                  <c:v>1994.625</c:v>
                </c:pt>
                <c:pt idx="208">
                  <c:v>1994.7083</c:v>
                </c:pt>
                <c:pt idx="209">
                  <c:v>1994.7917</c:v>
                </c:pt>
                <c:pt idx="210">
                  <c:v>1994.875</c:v>
                </c:pt>
                <c:pt idx="211">
                  <c:v>1994.9583</c:v>
                </c:pt>
                <c:pt idx="212">
                  <c:v>1995.0417</c:v>
                </c:pt>
                <c:pt idx="213">
                  <c:v>1995.125</c:v>
                </c:pt>
                <c:pt idx="214">
                  <c:v>1995.2083</c:v>
                </c:pt>
                <c:pt idx="215">
                  <c:v>1995.2917</c:v>
                </c:pt>
                <c:pt idx="216">
                  <c:v>1995.375</c:v>
                </c:pt>
                <c:pt idx="217">
                  <c:v>1995.4583</c:v>
                </c:pt>
                <c:pt idx="218">
                  <c:v>1995.5417</c:v>
                </c:pt>
                <c:pt idx="219">
                  <c:v>1995.625</c:v>
                </c:pt>
                <c:pt idx="220">
                  <c:v>1995.7083</c:v>
                </c:pt>
                <c:pt idx="221">
                  <c:v>1995.7917</c:v>
                </c:pt>
                <c:pt idx="222">
                  <c:v>1995.875</c:v>
                </c:pt>
                <c:pt idx="223">
                  <c:v>1995.9583</c:v>
                </c:pt>
                <c:pt idx="224">
                  <c:v>1996.0417</c:v>
                </c:pt>
                <c:pt idx="225">
                  <c:v>1996.125</c:v>
                </c:pt>
                <c:pt idx="226">
                  <c:v>1996.2083</c:v>
                </c:pt>
                <c:pt idx="227">
                  <c:v>1996.2917</c:v>
                </c:pt>
                <c:pt idx="228">
                  <c:v>1996.375</c:v>
                </c:pt>
                <c:pt idx="229">
                  <c:v>1996.4583</c:v>
                </c:pt>
                <c:pt idx="230">
                  <c:v>1996.5417</c:v>
                </c:pt>
                <c:pt idx="231">
                  <c:v>1996.625</c:v>
                </c:pt>
                <c:pt idx="232">
                  <c:v>1996.7083</c:v>
                </c:pt>
                <c:pt idx="233">
                  <c:v>1996.7917</c:v>
                </c:pt>
                <c:pt idx="234">
                  <c:v>1996.875</c:v>
                </c:pt>
                <c:pt idx="235">
                  <c:v>1996.9583</c:v>
                </c:pt>
                <c:pt idx="236">
                  <c:v>1997.0417</c:v>
                </c:pt>
                <c:pt idx="237">
                  <c:v>1997.125</c:v>
                </c:pt>
                <c:pt idx="238">
                  <c:v>1997.2083</c:v>
                </c:pt>
                <c:pt idx="239">
                  <c:v>1997.2917</c:v>
                </c:pt>
                <c:pt idx="240">
                  <c:v>1997.375</c:v>
                </c:pt>
                <c:pt idx="241">
                  <c:v>1997.4583</c:v>
                </c:pt>
                <c:pt idx="242">
                  <c:v>1997.5417</c:v>
                </c:pt>
                <c:pt idx="243">
                  <c:v>1997.625</c:v>
                </c:pt>
                <c:pt idx="244">
                  <c:v>1997.7083</c:v>
                </c:pt>
                <c:pt idx="245">
                  <c:v>1997.7917</c:v>
                </c:pt>
                <c:pt idx="246">
                  <c:v>1997.875</c:v>
                </c:pt>
                <c:pt idx="247">
                  <c:v>1997.9583</c:v>
                </c:pt>
                <c:pt idx="248">
                  <c:v>1998.0417</c:v>
                </c:pt>
                <c:pt idx="249">
                  <c:v>1998.125</c:v>
                </c:pt>
                <c:pt idx="250">
                  <c:v>1998.2083</c:v>
                </c:pt>
                <c:pt idx="251">
                  <c:v>1998.2917</c:v>
                </c:pt>
                <c:pt idx="252">
                  <c:v>1998.375</c:v>
                </c:pt>
                <c:pt idx="253">
                  <c:v>1998.4583</c:v>
                </c:pt>
                <c:pt idx="254">
                  <c:v>1998.5417</c:v>
                </c:pt>
                <c:pt idx="255">
                  <c:v>1998.625</c:v>
                </c:pt>
                <c:pt idx="256">
                  <c:v>1998.7083</c:v>
                </c:pt>
                <c:pt idx="257">
                  <c:v>1998.7917</c:v>
                </c:pt>
                <c:pt idx="258">
                  <c:v>1998.875</c:v>
                </c:pt>
                <c:pt idx="259">
                  <c:v>1998.9583</c:v>
                </c:pt>
                <c:pt idx="260">
                  <c:v>1999.0417</c:v>
                </c:pt>
                <c:pt idx="261">
                  <c:v>1999.125</c:v>
                </c:pt>
                <c:pt idx="262">
                  <c:v>1999.2083</c:v>
                </c:pt>
                <c:pt idx="263">
                  <c:v>1999.2917</c:v>
                </c:pt>
                <c:pt idx="264">
                  <c:v>1999.375</c:v>
                </c:pt>
                <c:pt idx="265">
                  <c:v>1999.4583</c:v>
                </c:pt>
                <c:pt idx="266">
                  <c:v>1999.5417</c:v>
                </c:pt>
                <c:pt idx="267">
                  <c:v>1999.625</c:v>
                </c:pt>
                <c:pt idx="268">
                  <c:v>1999.7083</c:v>
                </c:pt>
                <c:pt idx="269">
                  <c:v>1999.7917</c:v>
                </c:pt>
                <c:pt idx="270">
                  <c:v>1999.875</c:v>
                </c:pt>
                <c:pt idx="271">
                  <c:v>1999.9583</c:v>
                </c:pt>
                <c:pt idx="272">
                  <c:v>2000.0417</c:v>
                </c:pt>
                <c:pt idx="273">
                  <c:v>2000.125</c:v>
                </c:pt>
                <c:pt idx="274">
                  <c:v>2000.2083</c:v>
                </c:pt>
                <c:pt idx="275">
                  <c:v>2000.2917</c:v>
                </c:pt>
                <c:pt idx="276">
                  <c:v>2000.375</c:v>
                </c:pt>
                <c:pt idx="277">
                  <c:v>2000.4583</c:v>
                </c:pt>
                <c:pt idx="278">
                  <c:v>2000.5417</c:v>
                </c:pt>
                <c:pt idx="279">
                  <c:v>2000.625</c:v>
                </c:pt>
                <c:pt idx="280">
                  <c:v>2000.7083</c:v>
                </c:pt>
                <c:pt idx="281">
                  <c:v>2000.7917</c:v>
                </c:pt>
                <c:pt idx="282">
                  <c:v>2000.875</c:v>
                </c:pt>
                <c:pt idx="283">
                  <c:v>2000.9583</c:v>
                </c:pt>
                <c:pt idx="284">
                  <c:v>2001.0417</c:v>
                </c:pt>
                <c:pt idx="285">
                  <c:v>2001.125</c:v>
                </c:pt>
                <c:pt idx="286">
                  <c:v>2001.2083</c:v>
                </c:pt>
                <c:pt idx="287">
                  <c:v>2001.2917</c:v>
                </c:pt>
                <c:pt idx="288">
                  <c:v>2001.375</c:v>
                </c:pt>
                <c:pt idx="289">
                  <c:v>2001.4583</c:v>
                </c:pt>
                <c:pt idx="290">
                  <c:v>2001.5417</c:v>
                </c:pt>
                <c:pt idx="291">
                  <c:v>2001.625</c:v>
                </c:pt>
                <c:pt idx="292">
                  <c:v>2001.7083</c:v>
                </c:pt>
                <c:pt idx="293">
                  <c:v>2001.7917</c:v>
                </c:pt>
                <c:pt idx="294">
                  <c:v>2001.875</c:v>
                </c:pt>
                <c:pt idx="295">
                  <c:v>2001.9583</c:v>
                </c:pt>
                <c:pt idx="296">
                  <c:v>2002.0417</c:v>
                </c:pt>
                <c:pt idx="297">
                  <c:v>2002.125</c:v>
                </c:pt>
                <c:pt idx="298">
                  <c:v>2002.2083</c:v>
                </c:pt>
                <c:pt idx="299">
                  <c:v>2002.2917</c:v>
                </c:pt>
                <c:pt idx="300">
                  <c:v>2002.375</c:v>
                </c:pt>
                <c:pt idx="301">
                  <c:v>2002.4583</c:v>
                </c:pt>
                <c:pt idx="302">
                  <c:v>2002.5417</c:v>
                </c:pt>
                <c:pt idx="303">
                  <c:v>2002.625</c:v>
                </c:pt>
                <c:pt idx="304">
                  <c:v>2002.7083</c:v>
                </c:pt>
                <c:pt idx="305">
                  <c:v>2002.7917</c:v>
                </c:pt>
                <c:pt idx="306">
                  <c:v>2002.875</c:v>
                </c:pt>
                <c:pt idx="307">
                  <c:v>2002.9583</c:v>
                </c:pt>
                <c:pt idx="308">
                  <c:v>2003.0417</c:v>
                </c:pt>
                <c:pt idx="309">
                  <c:v>2003.125</c:v>
                </c:pt>
                <c:pt idx="310">
                  <c:v>2003.2083</c:v>
                </c:pt>
                <c:pt idx="311">
                  <c:v>2003.2917</c:v>
                </c:pt>
                <c:pt idx="312">
                  <c:v>2003.375</c:v>
                </c:pt>
                <c:pt idx="313">
                  <c:v>2003.4583</c:v>
                </c:pt>
                <c:pt idx="314">
                  <c:v>2003.5417</c:v>
                </c:pt>
                <c:pt idx="315">
                  <c:v>2003.625</c:v>
                </c:pt>
                <c:pt idx="316">
                  <c:v>2003.7083</c:v>
                </c:pt>
                <c:pt idx="317">
                  <c:v>2003.7917</c:v>
                </c:pt>
                <c:pt idx="318">
                  <c:v>2003.875</c:v>
                </c:pt>
                <c:pt idx="319">
                  <c:v>2003.9583</c:v>
                </c:pt>
                <c:pt idx="320">
                  <c:v>2004.0417</c:v>
                </c:pt>
                <c:pt idx="321">
                  <c:v>2004.125</c:v>
                </c:pt>
                <c:pt idx="322">
                  <c:v>2004.2083</c:v>
                </c:pt>
                <c:pt idx="323">
                  <c:v>2004.2917</c:v>
                </c:pt>
                <c:pt idx="324">
                  <c:v>2004.375</c:v>
                </c:pt>
                <c:pt idx="325">
                  <c:v>2004.4583</c:v>
                </c:pt>
                <c:pt idx="326">
                  <c:v>2004.5417</c:v>
                </c:pt>
                <c:pt idx="327">
                  <c:v>2004.625</c:v>
                </c:pt>
                <c:pt idx="328">
                  <c:v>2004.7083</c:v>
                </c:pt>
                <c:pt idx="329">
                  <c:v>2004.7917</c:v>
                </c:pt>
                <c:pt idx="330">
                  <c:v>2004.875</c:v>
                </c:pt>
                <c:pt idx="331">
                  <c:v>2004.9583</c:v>
                </c:pt>
                <c:pt idx="332">
                  <c:v>2005.0417</c:v>
                </c:pt>
                <c:pt idx="333">
                  <c:v>2005.125</c:v>
                </c:pt>
                <c:pt idx="334">
                  <c:v>2005.2083</c:v>
                </c:pt>
                <c:pt idx="335">
                  <c:v>2005.2917</c:v>
                </c:pt>
                <c:pt idx="336">
                  <c:v>2005.375</c:v>
                </c:pt>
                <c:pt idx="337">
                  <c:v>2005.4583</c:v>
                </c:pt>
                <c:pt idx="338">
                  <c:v>2005.5417</c:v>
                </c:pt>
                <c:pt idx="339">
                  <c:v>2005.625</c:v>
                </c:pt>
                <c:pt idx="340">
                  <c:v>2005.7083</c:v>
                </c:pt>
                <c:pt idx="341">
                  <c:v>2005.7917</c:v>
                </c:pt>
                <c:pt idx="342">
                  <c:v>2005.875</c:v>
                </c:pt>
                <c:pt idx="343">
                  <c:v>2005.9583</c:v>
                </c:pt>
                <c:pt idx="344">
                  <c:v>2006.0417</c:v>
                </c:pt>
                <c:pt idx="345">
                  <c:v>2006.125</c:v>
                </c:pt>
                <c:pt idx="346">
                  <c:v>2006.2083</c:v>
                </c:pt>
                <c:pt idx="347">
                  <c:v>2006.2917</c:v>
                </c:pt>
                <c:pt idx="348">
                  <c:v>2006.375</c:v>
                </c:pt>
                <c:pt idx="349">
                  <c:v>2006.4583</c:v>
                </c:pt>
                <c:pt idx="350">
                  <c:v>2006.5417</c:v>
                </c:pt>
                <c:pt idx="351">
                  <c:v>2006.625</c:v>
                </c:pt>
                <c:pt idx="352">
                  <c:v>2006.7083</c:v>
                </c:pt>
                <c:pt idx="353">
                  <c:v>2006.7917</c:v>
                </c:pt>
                <c:pt idx="354">
                  <c:v>2006.875</c:v>
                </c:pt>
                <c:pt idx="355">
                  <c:v>2006.9583</c:v>
                </c:pt>
                <c:pt idx="356">
                  <c:v>2007.0417</c:v>
                </c:pt>
                <c:pt idx="357">
                  <c:v>2007.125</c:v>
                </c:pt>
                <c:pt idx="358">
                  <c:v>2007.2083</c:v>
                </c:pt>
                <c:pt idx="359">
                  <c:v>2007.2917</c:v>
                </c:pt>
                <c:pt idx="360">
                  <c:v>2007.375</c:v>
                </c:pt>
                <c:pt idx="361">
                  <c:v>2007.4583</c:v>
                </c:pt>
                <c:pt idx="362">
                  <c:v>2007.5417</c:v>
                </c:pt>
                <c:pt idx="363">
                  <c:v>2007.625</c:v>
                </c:pt>
                <c:pt idx="364">
                  <c:v>2007.7083</c:v>
                </c:pt>
                <c:pt idx="365">
                  <c:v>2007.7917</c:v>
                </c:pt>
                <c:pt idx="366">
                  <c:v>2007.875</c:v>
                </c:pt>
                <c:pt idx="367">
                  <c:v>2007.9583</c:v>
                </c:pt>
                <c:pt idx="368">
                  <c:v>2008.0417</c:v>
                </c:pt>
                <c:pt idx="369">
                  <c:v>2008.125</c:v>
                </c:pt>
                <c:pt idx="370">
                  <c:v>2008.2083</c:v>
                </c:pt>
                <c:pt idx="371">
                  <c:v>2008.2917</c:v>
                </c:pt>
                <c:pt idx="372">
                  <c:v>2008.375</c:v>
                </c:pt>
                <c:pt idx="373">
                  <c:v>2008.4583</c:v>
                </c:pt>
                <c:pt idx="374">
                  <c:v>2008.5417</c:v>
                </c:pt>
                <c:pt idx="375">
                  <c:v>2008.625</c:v>
                </c:pt>
                <c:pt idx="376">
                  <c:v>2008.7083</c:v>
                </c:pt>
                <c:pt idx="377">
                  <c:v>2008.7917</c:v>
                </c:pt>
                <c:pt idx="378">
                  <c:v>2008.875</c:v>
                </c:pt>
                <c:pt idx="379">
                  <c:v>2008.9583</c:v>
                </c:pt>
                <c:pt idx="380">
                  <c:v>2009.0417</c:v>
                </c:pt>
                <c:pt idx="381">
                  <c:v>2009.125</c:v>
                </c:pt>
                <c:pt idx="382">
                  <c:v>2009.2083</c:v>
                </c:pt>
                <c:pt idx="383">
                  <c:v>2009.2917</c:v>
                </c:pt>
                <c:pt idx="384">
                  <c:v>2009.375</c:v>
                </c:pt>
                <c:pt idx="385">
                  <c:v>2009.4583</c:v>
                </c:pt>
                <c:pt idx="386">
                  <c:v>2009.5417</c:v>
                </c:pt>
                <c:pt idx="387">
                  <c:v>2009.625</c:v>
                </c:pt>
                <c:pt idx="388">
                  <c:v>2009.7083</c:v>
                </c:pt>
                <c:pt idx="389">
                  <c:v>2009.7917</c:v>
                </c:pt>
                <c:pt idx="390">
                  <c:v>2009.875</c:v>
                </c:pt>
                <c:pt idx="391">
                  <c:v>2009.9583</c:v>
                </c:pt>
                <c:pt idx="392">
                  <c:v>2010.0417</c:v>
                </c:pt>
                <c:pt idx="393">
                  <c:v>2010.125</c:v>
                </c:pt>
                <c:pt idx="394">
                  <c:v>2010.2083</c:v>
                </c:pt>
                <c:pt idx="395">
                  <c:v>2010.2917</c:v>
                </c:pt>
                <c:pt idx="396">
                  <c:v>2010.375</c:v>
                </c:pt>
                <c:pt idx="397">
                  <c:v>2010.4583</c:v>
                </c:pt>
                <c:pt idx="398">
                  <c:v>2010.5417</c:v>
                </c:pt>
                <c:pt idx="399">
                  <c:v>2010.625</c:v>
                </c:pt>
                <c:pt idx="400">
                  <c:v>2010.7083</c:v>
                </c:pt>
                <c:pt idx="401">
                  <c:v>2010.7917</c:v>
                </c:pt>
                <c:pt idx="402">
                  <c:v>2010.875</c:v>
                </c:pt>
                <c:pt idx="403">
                  <c:v>2010.9583</c:v>
                </c:pt>
                <c:pt idx="404">
                  <c:v>2011.0417</c:v>
                </c:pt>
                <c:pt idx="405">
                  <c:v>2011.125</c:v>
                </c:pt>
                <c:pt idx="406">
                  <c:v>2011.2083</c:v>
                </c:pt>
                <c:pt idx="407">
                  <c:v>2011.2917</c:v>
                </c:pt>
                <c:pt idx="408">
                  <c:v>2011.375</c:v>
                </c:pt>
                <c:pt idx="409">
                  <c:v>2011.4583</c:v>
                </c:pt>
                <c:pt idx="410">
                  <c:v>2011.5417</c:v>
                </c:pt>
                <c:pt idx="411">
                  <c:v>2011.625</c:v>
                </c:pt>
                <c:pt idx="412">
                  <c:v>2011.7083</c:v>
                </c:pt>
                <c:pt idx="413">
                  <c:v>2011.7917</c:v>
                </c:pt>
                <c:pt idx="414">
                  <c:v>2011.875</c:v>
                </c:pt>
                <c:pt idx="415">
                  <c:v>2011.9583</c:v>
                </c:pt>
                <c:pt idx="416">
                  <c:v>2012.0417</c:v>
                </c:pt>
                <c:pt idx="417">
                  <c:v>2012.125</c:v>
                </c:pt>
                <c:pt idx="418">
                  <c:v>2012.2083</c:v>
                </c:pt>
                <c:pt idx="419">
                  <c:v>2012.2917</c:v>
                </c:pt>
                <c:pt idx="420">
                  <c:v>2012.375</c:v>
                </c:pt>
                <c:pt idx="421">
                  <c:v>2012.4583</c:v>
                </c:pt>
                <c:pt idx="422">
                  <c:v>2012.5417</c:v>
                </c:pt>
                <c:pt idx="423">
                  <c:v>2012.625</c:v>
                </c:pt>
                <c:pt idx="424">
                  <c:v>2012.7083</c:v>
                </c:pt>
                <c:pt idx="425">
                  <c:v>2012.7917</c:v>
                </c:pt>
                <c:pt idx="426">
                  <c:v>2012.875</c:v>
                </c:pt>
                <c:pt idx="427">
                  <c:v>2012.9583</c:v>
                </c:pt>
                <c:pt idx="428">
                  <c:v>2013.0417</c:v>
                </c:pt>
                <c:pt idx="429">
                  <c:v>2013.125</c:v>
                </c:pt>
                <c:pt idx="430">
                  <c:v>2013.2083</c:v>
                </c:pt>
                <c:pt idx="431">
                  <c:v>2013.2917</c:v>
                </c:pt>
                <c:pt idx="432">
                  <c:v>2013.375</c:v>
                </c:pt>
                <c:pt idx="433">
                  <c:v>2013.4583</c:v>
                </c:pt>
                <c:pt idx="434">
                  <c:v>2013.5417</c:v>
                </c:pt>
                <c:pt idx="435">
                  <c:v>2013.625</c:v>
                </c:pt>
                <c:pt idx="436">
                  <c:v>2013.7083</c:v>
                </c:pt>
                <c:pt idx="437">
                  <c:v>2013.7917</c:v>
                </c:pt>
                <c:pt idx="438">
                  <c:v>2013.875</c:v>
                </c:pt>
                <c:pt idx="439">
                  <c:v>2013.9583</c:v>
                </c:pt>
                <c:pt idx="440">
                  <c:v>2014.0417</c:v>
                </c:pt>
                <c:pt idx="441">
                  <c:v>2014.125</c:v>
                </c:pt>
                <c:pt idx="442">
                  <c:v>2014.2083</c:v>
                </c:pt>
                <c:pt idx="443">
                  <c:v>2014.2917</c:v>
                </c:pt>
                <c:pt idx="444">
                  <c:v>2014.375</c:v>
                </c:pt>
                <c:pt idx="445">
                  <c:v>2014.4583</c:v>
                </c:pt>
                <c:pt idx="446">
                  <c:v>2014.5417</c:v>
                </c:pt>
                <c:pt idx="447">
                  <c:v>2014.625</c:v>
                </c:pt>
                <c:pt idx="448">
                  <c:v>2014.7083</c:v>
                </c:pt>
                <c:pt idx="449">
                  <c:v>2014.7917</c:v>
                </c:pt>
                <c:pt idx="450">
                  <c:v>2014.875</c:v>
                </c:pt>
                <c:pt idx="451">
                  <c:v>2014.9583</c:v>
                </c:pt>
                <c:pt idx="452">
                  <c:v>2015.0417</c:v>
                </c:pt>
                <c:pt idx="453">
                  <c:v>2015.125</c:v>
                </c:pt>
                <c:pt idx="454">
                  <c:v>2015.2083</c:v>
                </c:pt>
                <c:pt idx="455">
                  <c:v>2015.2917</c:v>
                </c:pt>
                <c:pt idx="456">
                  <c:v>2015.375</c:v>
                </c:pt>
                <c:pt idx="457">
                  <c:v>2015.4583</c:v>
                </c:pt>
                <c:pt idx="458">
                  <c:v>2015.5417</c:v>
                </c:pt>
                <c:pt idx="459">
                  <c:v>2015.625</c:v>
                </c:pt>
                <c:pt idx="460">
                  <c:v>2015.7083</c:v>
                </c:pt>
                <c:pt idx="461">
                  <c:v>2015.7917</c:v>
                </c:pt>
                <c:pt idx="462">
                  <c:v>2015.875</c:v>
                </c:pt>
                <c:pt idx="463">
                  <c:v>2015.9583</c:v>
                </c:pt>
                <c:pt idx="464">
                  <c:v>2016.0417</c:v>
                </c:pt>
                <c:pt idx="465">
                  <c:v>2016.125</c:v>
                </c:pt>
                <c:pt idx="466">
                  <c:v>2016.2083</c:v>
                </c:pt>
                <c:pt idx="467">
                  <c:v>2016.2917</c:v>
                </c:pt>
                <c:pt idx="468">
                  <c:v>2016.375</c:v>
                </c:pt>
                <c:pt idx="469">
                  <c:v>2016.4583</c:v>
                </c:pt>
                <c:pt idx="470">
                  <c:v>2016.5417</c:v>
                </c:pt>
                <c:pt idx="471">
                  <c:v>2016.625</c:v>
                </c:pt>
                <c:pt idx="472">
                  <c:v>2016.7083</c:v>
                </c:pt>
                <c:pt idx="473">
                  <c:v>2016.7917</c:v>
                </c:pt>
                <c:pt idx="474">
                  <c:v>2016.875</c:v>
                </c:pt>
                <c:pt idx="475">
                  <c:v>2016.9583</c:v>
                </c:pt>
                <c:pt idx="476">
                  <c:v>2017.0417</c:v>
                </c:pt>
                <c:pt idx="477">
                  <c:v>2017.125</c:v>
                </c:pt>
                <c:pt idx="478">
                  <c:v>2017.2083</c:v>
                </c:pt>
                <c:pt idx="479">
                  <c:v>2017.2917</c:v>
                </c:pt>
                <c:pt idx="480">
                  <c:v>2017.375</c:v>
                </c:pt>
                <c:pt idx="481">
                  <c:v>2017.4583</c:v>
                </c:pt>
                <c:pt idx="482">
                  <c:v>2017.5417</c:v>
                </c:pt>
                <c:pt idx="483">
                  <c:v>2017.625</c:v>
                </c:pt>
                <c:pt idx="484">
                  <c:v>2017.7083</c:v>
                </c:pt>
                <c:pt idx="485">
                  <c:v>2017.7917</c:v>
                </c:pt>
                <c:pt idx="486">
                  <c:v>2017.875</c:v>
                </c:pt>
                <c:pt idx="487">
                  <c:v>2017.9583</c:v>
                </c:pt>
                <c:pt idx="488">
                  <c:v>2018.0417</c:v>
                </c:pt>
                <c:pt idx="489">
                  <c:v>2018.125</c:v>
                </c:pt>
                <c:pt idx="490">
                  <c:v>2018.2083</c:v>
                </c:pt>
                <c:pt idx="491">
                  <c:v>2018.2917</c:v>
                </c:pt>
                <c:pt idx="492">
                  <c:v>2018.375</c:v>
                </c:pt>
                <c:pt idx="493">
                  <c:v>2018.4583</c:v>
                </c:pt>
                <c:pt idx="494">
                  <c:v>2018.5417</c:v>
                </c:pt>
                <c:pt idx="495">
                  <c:v>2018.625</c:v>
                </c:pt>
                <c:pt idx="496">
                  <c:v>2018.7083</c:v>
                </c:pt>
                <c:pt idx="497">
                  <c:v>2018.7917</c:v>
                </c:pt>
                <c:pt idx="498">
                  <c:v>2018.875</c:v>
                </c:pt>
                <c:pt idx="499">
                  <c:v>2018.9583</c:v>
                </c:pt>
                <c:pt idx="500">
                  <c:v>2019.0417</c:v>
                </c:pt>
                <c:pt idx="501">
                  <c:v>2019.125</c:v>
                </c:pt>
                <c:pt idx="502">
                  <c:v>2019.2083</c:v>
                </c:pt>
                <c:pt idx="503">
                  <c:v>2019.2917</c:v>
                </c:pt>
                <c:pt idx="504">
                  <c:v>2019.375</c:v>
                </c:pt>
                <c:pt idx="505">
                  <c:v>2019.4583</c:v>
                </c:pt>
                <c:pt idx="506">
                  <c:v>2019.5417</c:v>
                </c:pt>
                <c:pt idx="507">
                  <c:v>2019.625</c:v>
                </c:pt>
                <c:pt idx="508">
                  <c:v>2019.7083</c:v>
                </c:pt>
                <c:pt idx="509">
                  <c:v>2019.7917</c:v>
                </c:pt>
                <c:pt idx="510">
                  <c:v>2019.875</c:v>
                </c:pt>
                <c:pt idx="511">
                  <c:v>2019.9583</c:v>
                </c:pt>
                <c:pt idx="512">
                  <c:v>2020.0417</c:v>
                </c:pt>
                <c:pt idx="513">
                  <c:v>2020.125</c:v>
                </c:pt>
                <c:pt idx="514">
                  <c:v>2020.2083</c:v>
                </c:pt>
                <c:pt idx="515">
                  <c:v>2020.2917</c:v>
                </c:pt>
                <c:pt idx="516">
                  <c:v>2020.375</c:v>
                </c:pt>
                <c:pt idx="517">
                  <c:v>2020.4583</c:v>
                </c:pt>
                <c:pt idx="518">
                  <c:v>2020.5417</c:v>
                </c:pt>
                <c:pt idx="519">
                  <c:v>2020.625</c:v>
                </c:pt>
                <c:pt idx="520">
                  <c:v>2020.7083</c:v>
                </c:pt>
                <c:pt idx="521">
                  <c:v>2020.7917</c:v>
                </c:pt>
                <c:pt idx="522">
                  <c:v>2020.875</c:v>
                </c:pt>
                <c:pt idx="523">
                  <c:v>2020.9583</c:v>
                </c:pt>
              </c:numCache>
            </c:numRef>
          </c:xVal>
          <c:yVal>
            <c:numRef>
              <c:f>'SINES - cópia'!$B$1:$B$524</c:f>
              <c:numCache>
                <c:formatCode>General</c:formatCode>
                <c:ptCount val="524"/>
                <c:pt idx="0">
                  <c:v>7014</c:v>
                </c:pt>
                <c:pt idx="1">
                  <c:v>7010</c:v>
                </c:pt>
                <c:pt idx="2">
                  <c:v>6998</c:v>
                </c:pt>
                <c:pt idx="3">
                  <c:v>7023</c:v>
                </c:pt>
                <c:pt idx="4">
                  <c:v>7075</c:v>
                </c:pt>
                <c:pt idx="5">
                  <c:v>7143</c:v>
                </c:pt>
                <c:pt idx="6">
                  <c:v>7071</c:v>
                </c:pt>
                <c:pt idx="7">
                  <c:v>7195</c:v>
                </c:pt>
                <c:pt idx="8">
                  <c:v>7102</c:v>
                </c:pt>
                <c:pt idx="9">
                  <c:v>7136</c:v>
                </c:pt>
                <c:pt idx="10">
                  <c:v>6932</c:v>
                </c:pt>
                <c:pt idx="11">
                  <c:v>6989</c:v>
                </c:pt>
                <c:pt idx="12">
                  <c:v>6983</c:v>
                </c:pt>
                <c:pt idx="13">
                  <c:v>6982</c:v>
                </c:pt>
                <c:pt idx="14">
                  <c:v>6991</c:v>
                </c:pt>
                <c:pt idx="15">
                  <c:v>7003</c:v>
                </c:pt>
                <c:pt idx="16">
                  <c:v>7055</c:v>
                </c:pt>
                <c:pt idx="17">
                  <c:v>7111</c:v>
                </c:pt>
                <c:pt idx="18">
                  <c:v>7066</c:v>
                </c:pt>
                <c:pt idx="19">
                  <c:v>7142</c:v>
                </c:pt>
                <c:pt idx="20">
                  <c:v>7179</c:v>
                </c:pt>
                <c:pt idx="22">
                  <c:v>6987</c:v>
                </c:pt>
                <c:pt idx="23">
                  <c:v>6987</c:v>
                </c:pt>
                <c:pt idx="24">
                  <c:v>6975</c:v>
                </c:pt>
                <c:pt idx="25">
                  <c:v>7044</c:v>
                </c:pt>
                <c:pt idx="27">
                  <c:v>7063</c:v>
                </c:pt>
                <c:pt idx="28">
                  <c:v>7080</c:v>
                </c:pt>
                <c:pt idx="29">
                  <c:v>7171</c:v>
                </c:pt>
                <c:pt idx="30">
                  <c:v>7022</c:v>
                </c:pt>
                <c:pt idx="31">
                  <c:v>7016</c:v>
                </c:pt>
                <c:pt idx="32">
                  <c:v>7051</c:v>
                </c:pt>
                <c:pt idx="33">
                  <c:v>7011</c:v>
                </c:pt>
                <c:pt idx="34">
                  <c:v>7031</c:v>
                </c:pt>
                <c:pt idx="35">
                  <c:v>7090</c:v>
                </c:pt>
                <c:pt idx="36">
                  <c:v>7035</c:v>
                </c:pt>
                <c:pt idx="37">
                  <c:v>7022</c:v>
                </c:pt>
                <c:pt idx="38">
                  <c:v>7044</c:v>
                </c:pt>
                <c:pt idx="39">
                  <c:v>7046</c:v>
                </c:pt>
                <c:pt idx="40">
                  <c:v>7086</c:v>
                </c:pt>
                <c:pt idx="41">
                  <c:v>7107</c:v>
                </c:pt>
                <c:pt idx="42">
                  <c:v>7131</c:v>
                </c:pt>
                <c:pt idx="43">
                  <c:v>6952</c:v>
                </c:pt>
                <c:pt idx="44">
                  <c:v>6924</c:v>
                </c:pt>
                <c:pt idx="45">
                  <c:v>6993</c:v>
                </c:pt>
                <c:pt idx="46">
                  <c:v>7030</c:v>
                </c:pt>
                <c:pt idx="47">
                  <c:v>7038</c:v>
                </c:pt>
                <c:pt idx="48">
                  <c:v>7014</c:v>
                </c:pt>
                <c:pt idx="50">
                  <c:v>7023</c:v>
                </c:pt>
                <c:pt idx="51">
                  <c:v>7068</c:v>
                </c:pt>
                <c:pt idx="52">
                  <c:v>7050</c:v>
                </c:pt>
                <c:pt idx="53">
                  <c:v>7069</c:v>
                </c:pt>
                <c:pt idx="54">
                  <c:v>7093</c:v>
                </c:pt>
                <c:pt idx="55">
                  <c:v>7107</c:v>
                </c:pt>
                <c:pt idx="56">
                  <c:v>7065</c:v>
                </c:pt>
                <c:pt idx="57">
                  <c:v>7043</c:v>
                </c:pt>
                <c:pt idx="58">
                  <c:v>6978</c:v>
                </c:pt>
                <c:pt idx="59">
                  <c:v>7094</c:v>
                </c:pt>
                <c:pt idx="60">
                  <c:v>6996</c:v>
                </c:pt>
                <c:pt idx="61">
                  <c:v>6992</c:v>
                </c:pt>
                <c:pt idx="62">
                  <c:v>7009</c:v>
                </c:pt>
                <c:pt idx="63">
                  <c:v>7033</c:v>
                </c:pt>
                <c:pt idx="64">
                  <c:v>7105</c:v>
                </c:pt>
                <c:pt idx="65">
                  <c:v>7028</c:v>
                </c:pt>
                <c:pt idx="66">
                  <c:v>7090</c:v>
                </c:pt>
                <c:pt idx="67">
                  <c:v>6952</c:v>
                </c:pt>
                <c:pt idx="68">
                  <c:v>6936</c:v>
                </c:pt>
                <c:pt idx="69">
                  <c:v>7041</c:v>
                </c:pt>
                <c:pt idx="70">
                  <c:v>7025</c:v>
                </c:pt>
                <c:pt idx="71">
                  <c:v>7045</c:v>
                </c:pt>
                <c:pt idx="72">
                  <c:v>7018</c:v>
                </c:pt>
                <c:pt idx="73">
                  <c:v>7021</c:v>
                </c:pt>
                <c:pt idx="74">
                  <c:v>7020</c:v>
                </c:pt>
                <c:pt idx="75">
                  <c:v>7023</c:v>
                </c:pt>
                <c:pt idx="76">
                  <c:v>7051</c:v>
                </c:pt>
                <c:pt idx="77">
                  <c:v>7093</c:v>
                </c:pt>
                <c:pt idx="78">
                  <c:v>7241</c:v>
                </c:pt>
                <c:pt idx="79">
                  <c:v>7095</c:v>
                </c:pt>
                <c:pt idx="80">
                  <c:v>6933</c:v>
                </c:pt>
                <c:pt idx="81">
                  <c:v>6940</c:v>
                </c:pt>
                <c:pt idx="82">
                  <c:v>7068</c:v>
                </c:pt>
                <c:pt idx="83">
                  <c:v>7081</c:v>
                </c:pt>
                <c:pt idx="84">
                  <c:v>7042</c:v>
                </c:pt>
                <c:pt idx="85">
                  <c:v>7019</c:v>
                </c:pt>
                <c:pt idx="86">
                  <c:v>7011</c:v>
                </c:pt>
                <c:pt idx="87">
                  <c:v>7043</c:v>
                </c:pt>
                <c:pt idx="88">
                  <c:v>7061</c:v>
                </c:pt>
                <c:pt idx="89">
                  <c:v>7033</c:v>
                </c:pt>
                <c:pt idx="90">
                  <c:v>7123</c:v>
                </c:pt>
                <c:pt idx="91">
                  <c:v>7044</c:v>
                </c:pt>
                <c:pt idx="92">
                  <c:v>7101</c:v>
                </c:pt>
                <c:pt idx="93">
                  <c:v>7075</c:v>
                </c:pt>
                <c:pt idx="94">
                  <c:v>6967</c:v>
                </c:pt>
                <c:pt idx="95">
                  <c:v>7030</c:v>
                </c:pt>
                <c:pt idx="96">
                  <c:v>7064</c:v>
                </c:pt>
                <c:pt idx="97">
                  <c:v>7039</c:v>
                </c:pt>
                <c:pt idx="98">
                  <c:v>7027</c:v>
                </c:pt>
                <c:pt idx="99">
                  <c:v>6999</c:v>
                </c:pt>
                <c:pt idx="100">
                  <c:v>7050</c:v>
                </c:pt>
                <c:pt idx="101">
                  <c:v>7090</c:v>
                </c:pt>
                <c:pt idx="102">
                  <c:v>7128</c:v>
                </c:pt>
                <c:pt idx="103">
                  <c:v>7054</c:v>
                </c:pt>
                <c:pt idx="104">
                  <c:v>6936</c:v>
                </c:pt>
                <c:pt idx="105">
                  <c:v>7069</c:v>
                </c:pt>
                <c:pt idx="106">
                  <c:v>6960</c:v>
                </c:pt>
                <c:pt idx="107">
                  <c:v>7025</c:v>
                </c:pt>
                <c:pt idx="108">
                  <c:v>7001</c:v>
                </c:pt>
                <c:pt idx="109">
                  <c:v>7062</c:v>
                </c:pt>
                <c:pt idx="110">
                  <c:v>7081</c:v>
                </c:pt>
                <c:pt idx="111">
                  <c:v>7029</c:v>
                </c:pt>
                <c:pt idx="112">
                  <c:v>7093</c:v>
                </c:pt>
                <c:pt idx="113">
                  <c:v>7093</c:v>
                </c:pt>
                <c:pt idx="114">
                  <c:v>6995</c:v>
                </c:pt>
                <c:pt idx="115">
                  <c:v>6970</c:v>
                </c:pt>
                <c:pt idx="116">
                  <c:v>7063</c:v>
                </c:pt>
                <c:pt idx="117">
                  <c:v>7011</c:v>
                </c:pt>
                <c:pt idx="118">
                  <c:v>7038</c:v>
                </c:pt>
                <c:pt idx="119">
                  <c:v>7053</c:v>
                </c:pt>
                <c:pt idx="121">
                  <c:v>7025</c:v>
                </c:pt>
                <c:pt idx="122">
                  <c:v>7105</c:v>
                </c:pt>
                <c:pt idx="123">
                  <c:v>7124</c:v>
                </c:pt>
                <c:pt idx="124">
                  <c:v>7143</c:v>
                </c:pt>
                <c:pt idx="125">
                  <c:v>7144</c:v>
                </c:pt>
                <c:pt idx="126">
                  <c:v>7123</c:v>
                </c:pt>
                <c:pt idx="127">
                  <c:v>7174</c:v>
                </c:pt>
                <c:pt idx="164">
                  <c:v>7002</c:v>
                </c:pt>
                <c:pt idx="165">
                  <c:v>7031</c:v>
                </c:pt>
                <c:pt idx="166">
                  <c:v>7077</c:v>
                </c:pt>
                <c:pt idx="167">
                  <c:v>7041</c:v>
                </c:pt>
                <c:pt idx="168">
                  <c:v>7037</c:v>
                </c:pt>
                <c:pt idx="169">
                  <c:v>7063</c:v>
                </c:pt>
                <c:pt idx="170">
                  <c:v>7102</c:v>
                </c:pt>
                <c:pt idx="171">
                  <c:v>7125</c:v>
                </c:pt>
                <c:pt idx="172">
                  <c:v>7095</c:v>
                </c:pt>
                <c:pt idx="173">
                  <c:v>7118</c:v>
                </c:pt>
                <c:pt idx="174">
                  <c:v>7060</c:v>
                </c:pt>
                <c:pt idx="175">
                  <c:v>7059</c:v>
                </c:pt>
                <c:pt idx="176">
                  <c:v>7041</c:v>
                </c:pt>
                <c:pt idx="177">
                  <c:v>7003</c:v>
                </c:pt>
                <c:pt idx="178">
                  <c:v>6995</c:v>
                </c:pt>
                <c:pt idx="179">
                  <c:v>7008</c:v>
                </c:pt>
                <c:pt idx="180">
                  <c:v>7062</c:v>
                </c:pt>
                <c:pt idx="181">
                  <c:v>7069</c:v>
                </c:pt>
                <c:pt idx="182">
                  <c:v>7067</c:v>
                </c:pt>
                <c:pt idx="183">
                  <c:v>7096</c:v>
                </c:pt>
                <c:pt idx="184">
                  <c:v>7058</c:v>
                </c:pt>
                <c:pt idx="185">
                  <c:v>7109</c:v>
                </c:pt>
                <c:pt idx="238">
                  <c:v>7062</c:v>
                </c:pt>
                <c:pt idx="239">
                  <c:v>7081</c:v>
                </c:pt>
                <c:pt idx="240">
                  <c:v>7073</c:v>
                </c:pt>
                <c:pt idx="241">
                  <c:v>7060</c:v>
                </c:pt>
                <c:pt idx="242">
                  <c:v>7011</c:v>
                </c:pt>
                <c:pt idx="243">
                  <c:v>7049</c:v>
                </c:pt>
                <c:pt idx="244">
                  <c:v>7099</c:v>
                </c:pt>
                <c:pt idx="245">
                  <c:v>7164</c:v>
                </c:pt>
                <c:pt idx="246">
                  <c:v>7149</c:v>
                </c:pt>
                <c:pt idx="247">
                  <c:v>7090</c:v>
                </c:pt>
                <c:pt idx="248">
                  <c:v>7070</c:v>
                </c:pt>
                <c:pt idx="249">
                  <c:v>7118</c:v>
                </c:pt>
                <c:pt idx="250">
                  <c:v>7028</c:v>
                </c:pt>
                <c:pt idx="251">
                  <c:v>7020</c:v>
                </c:pt>
                <c:pt idx="252">
                  <c:v>7077</c:v>
                </c:pt>
                <c:pt idx="253">
                  <c:v>7034</c:v>
                </c:pt>
                <c:pt idx="254">
                  <c:v>7064</c:v>
                </c:pt>
                <c:pt idx="255">
                  <c:v>7085</c:v>
                </c:pt>
                <c:pt idx="256">
                  <c:v>7089</c:v>
                </c:pt>
                <c:pt idx="257">
                  <c:v>7038</c:v>
                </c:pt>
                <c:pt idx="258">
                  <c:v>7048</c:v>
                </c:pt>
                <c:pt idx="259">
                  <c:v>7003</c:v>
                </c:pt>
                <c:pt idx="260">
                  <c:v>6995</c:v>
                </c:pt>
                <c:pt idx="261">
                  <c:v>6945</c:v>
                </c:pt>
                <c:pt idx="262">
                  <c:v>7041</c:v>
                </c:pt>
                <c:pt idx="263">
                  <c:v>6988</c:v>
                </c:pt>
                <c:pt idx="264">
                  <c:v>7029</c:v>
                </c:pt>
                <c:pt idx="265">
                  <c:v>7025</c:v>
                </c:pt>
                <c:pt idx="266">
                  <c:v>7051</c:v>
                </c:pt>
                <c:pt idx="267">
                  <c:v>7077</c:v>
                </c:pt>
                <c:pt idx="268">
                  <c:v>7096</c:v>
                </c:pt>
                <c:pt idx="269">
                  <c:v>7141</c:v>
                </c:pt>
                <c:pt idx="270">
                  <c:v>7108</c:v>
                </c:pt>
                <c:pt idx="271">
                  <c:v>7007</c:v>
                </c:pt>
                <c:pt idx="272">
                  <c:v>7013</c:v>
                </c:pt>
                <c:pt idx="273">
                  <c:v>6937</c:v>
                </c:pt>
                <c:pt idx="274">
                  <c:v>7021</c:v>
                </c:pt>
                <c:pt idx="275">
                  <c:v>7116</c:v>
                </c:pt>
                <c:pt idx="276">
                  <c:v>7086</c:v>
                </c:pt>
                <c:pt idx="277">
                  <c:v>7020</c:v>
                </c:pt>
                <c:pt idx="278">
                  <c:v>7052</c:v>
                </c:pt>
                <c:pt idx="279">
                  <c:v>7056</c:v>
                </c:pt>
                <c:pt idx="280">
                  <c:v>7091</c:v>
                </c:pt>
                <c:pt idx="281">
                  <c:v>7054</c:v>
                </c:pt>
                <c:pt idx="282">
                  <c:v>7084</c:v>
                </c:pt>
                <c:pt idx="283">
                  <c:v>7144</c:v>
                </c:pt>
                <c:pt idx="284">
                  <c:v>7063</c:v>
                </c:pt>
                <c:pt idx="285">
                  <c:v>7018</c:v>
                </c:pt>
                <c:pt idx="286">
                  <c:v>7099</c:v>
                </c:pt>
                <c:pt idx="287">
                  <c:v>6975</c:v>
                </c:pt>
                <c:pt idx="288">
                  <c:v>7049</c:v>
                </c:pt>
                <c:pt idx="289">
                  <c:v>7016</c:v>
                </c:pt>
                <c:pt idx="290">
                  <c:v>7021</c:v>
                </c:pt>
                <c:pt idx="291">
                  <c:v>7039</c:v>
                </c:pt>
                <c:pt idx="292">
                  <c:v>7135</c:v>
                </c:pt>
                <c:pt idx="294">
                  <c:v>7097</c:v>
                </c:pt>
                <c:pt idx="295">
                  <c:v>7148</c:v>
                </c:pt>
                <c:pt idx="296">
                  <c:v>7067</c:v>
                </c:pt>
                <c:pt idx="298">
                  <c:v>7098</c:v>
                </c:pt>
                <c:pt idx="299">
                  <c:v>7127</c:v>
                </c:pt>
                <c:pt idx="300">
                  <c:v>7028</c:v>
                </c:pt>
                <c:pt idx="301">
                  <c:v>7040</c:v>
                </c:pt>
                <c:pt idx="302">
                  <c:v>7048</c:v>
                </c:pt>
                <c:pt idx="303">
                  <c:v>7065</c:v>
                </c:pt>
                <c:pt idx="304">
                  <c:v>7163</c:v>
                </c:pt>
                <c:pt idx="305">
                  <c:v>7159</c:v>
                </c:pt>
                <c:pt idx="306">
                  <c:v>7151</c:v>
                </c:pt>
                <c:pt idx="307">
                  <c:v>7150</c:v>
                </c:pt>
                <c:pt idx="308">
                  <c:v>7021</c:v>
                </c:pt>
                <c:pt idx="309">
                  <c:v>7028</c:v>
                </c:pt>
                <c:pt idx="310">
                  <c:v>7126</c:v>
                </c:pt>
                <c:pt idx="311">
                  <c:v>7153</c:v>
                </c:pt>
                <c:pt idx="312">
                  <c:v>7057</c:v>
                </c:pt>
                <c:pt idx="313">
                  <c:v>7127</c:v>
                </c:pt>
                <c:pt idx="316">
                  <c:v>7175</c:v>
                </c:pt>
                <c:pt idx="317">
                  <c:v>7238</c:v>
                </c:pt>
                <c:pt idx="318">
                  <c:v>7172</c:v>
                </c:pt>
                <c:pt idx="319">
                  <c:v>7163</c:v>
                </c:pt>
                <c:pt idx="320">
                  <c:v>7095</c:v>
                </c:pt>
                <c:pt idx="321">
                  <c:v>7144</c:v>
                </c:pt>
                <c:pt idx="322">
                  <c:v>7043</c:v>
                </c:pt>
                <c:pt idx="323">
                  <c:v>7093</c:v>
                </c:pt>
                <c:pt idx="324">
                  <c:v>7141</c:v>
                </c:pt>
                <c:pt idx="325">
                  <c:v>7108</c:v>
                </c:pt>
                <c:pt idx="326">
                  <c:v>7097</c:v>
                </c:pt>
                <c:pt idx="327">
                  <c:v>7141</c:v>
                </c:pt>
                <c:pt idx="328">
                  <c:v>7146</c:v>
                </c:pt>
                <c:pt idx="329">
                  <c:v>7200</c:v>
                </c:pt>
                <c:pt idx="330">
                  <c:v>7143</c:v>
                </c:pt>
                <c:pt idx="331">
                  <c:v>7092</c:v>
                </c:pt>
                <c:pt idx="332">
                  <c:v>7001</c:v>
                </c:pt>
                <c:pt idx="333">
                  <c:v>7036</c:v>
                </c:pt>
                <c:pt idx="334">
                  <c:v>7114</c:v>
                </c:pt>
                <c:pt idx="335">
                  <c:v>7077</c:v>
                </c:pt>
                <c:pt idx="336">
                  <c:v>7063</c:v>
                </c:pt>
                <c:pt idx="337">
                  <c:v>7138</c:v>
                </c:pt>
                <c:pt idx="338">
                  <c:v>7092</c:v>
                </c:pt>
                <c:pt idx="339">
                  <c:v>7136</c:v>
                </c:pt>
                <c:pt idx="340">
                  <c:v>7109</c:v>
                </c:pt>
                <c:pt idx="341">
                  <c:v>7196</c:v>
                </c:pt>
                <c:pt idx="342">
                  <c:v>7158</c:v>
                </c:pt>
                <c:pt idx="343">
                  <c:v>7112</c:v>
                </c:pt>
                <c:pt idx="344">
                  <c:v>7050</c:v>
                </c:pt>
                <c:pt idx="345">
                  <c:v>7067</c:v>
                </c:pt>
                <c:pt idx="346">
                  <c:v>7071</c:v>
                </c:pt>
                <c:pt idx="347">
                  <c:v>7092</c:v>
                </c:pt>
                <c:pt idx="348">
                  <c:v>7068</c:v>
                </c:pt>
                <c:pt idx="349">
                  <c:v>7139</c:v>
                </c:pt>
                <c:pt idx="350">
                  <c:v>7107</c:v>
                </c:pt>
                <c:pt idx="351">
                  <c:v>7139</c:v>
                </c:pt>
                <c:pt idx="352">
                  <c:v>7166</c:v>
                </c:pt>
                <c:pt idx="353">
                  <c:v>7244</c:v>
                </c:pt>
                <c:pt idx="354">
                  <c:v>7262</c:v>
                </c:pt>
                <c:pt idx="355">
                  <c:v>7102</c:v>
                </c:pt>
                <c:pt idx="356">
                  <c:v>7115</c:v>
                </c:pt>
                <c:pt idx="357">
                  <c:v>7089</c:v>
                </c:pt>
                <c:pt idx="358">
                  <c:v>7069</c:v>
                </c:pt>
                <c:pt idx="359">
                  <c:v>7093</c:v>
                </c:pt>
                <c:pt idx="360">
                  <c:v>7089</c:v>
                </c:pt>
                <c:pt idx="361">
                  <c:v>7113</c:v>
                </c:pt>
                <c:pt idx="362">
                  <c:v>7097</c:v>
                </c:pt>
                <c:pt idx="363">
                  <c:v>7145</c:v>
                </c:pt>
                <c:pt idx="364">
                  <c:v>7180</c:v>
                </c:pt>
                <c:pt idx="365">
                  <c:v>7228</c:v>
                </c:pt>
                <c:pt idx="366">
                  <c:v>7213</c:v>
                </c:pt>
                <c:pt idx="367">
                  <c:v>7142</c:v>
                </c:pt>
                <c:pt idx="368">
                  <c:v>7087</c:v>
                </c:pt>
                <c:pt idx="369">
                  <c:v>7133</c:v>
                </c:pt>
                <c:pt idx="370">
                  <c:v>7066</c:v>
                </c:pt>
                <c:pt idx="371">
                  <c:v>7131</c:v>
                </c:pt>
                <c:pt idx="372">
                  <c:v>7127</c:v>
                </c:pt>
                <c:pt idx="373">
                  <c:v>7112</c:v>
                </c:pt>
                <c:pt idx="374">
                  <c:v>7103</c:v>
                </c:pt>
                <c:pt idx="375">
                  <c:v>7087</c:v>
                </c:pt>
                <c:pt idx="376">
                  <c:v>7164</c:v>
                </c:pt>
                <c:pt idx="377">
                  <c:v>7172</c:v>
                </c:pt>
                <c:pt idx="378">
                  <c:v>7153</c:v>
                </c:pt>
                <c:pt idx="379">
                  <c:v>7085</c:v>
                </c:pt>
                <c:pt idx="380">
                  <c:v>7081</c:v>
                </c:pt>
                <c:pt idx="381">
                  <c:v>7135</c:v>
                </c:pt>
                <c:pt idx="382">
                  <c:v>7136</c:v>
                </c:pt>
                <c:pt idx="383">
                  <c:v>7069</c:v>
                </c:pt>
                <c:pt idx="384">
                  <c:v>7102</c:v>
                </c:pt>
                <c:pt idx="385">
                  <c:v>7178</c:v>
                </c:pt>
                <c:pt idx="386">
                  <c:v>7089</c:v>
                </c:pt>
                <c:pt idx="387">
                  <c:v>7136</c:v>
                </c:pt>
                <c:pt idx="388">
                  <c:v>7157</c:v>
                </c:pt>
                <c:pt idx="389">
                  <c:v>7212</c:v>
                </c:pt>
                <c:pt idx="390">
                  <c:v>7113</c:v>
                </c:pt>
                <c:pt idx="391">
                  <c:v>7235</c:v>
                </c:pt>
                <c:pt idx="392">
                  <c:v>7160</c:v>
                </c:pt>
                <c:pt idx="393">
                  <c:v>7264</c:v>
                </c:pt>
                <c:pt idx="394">
                  <c:v>7188</c:v>
                </c:pt>
                <c:pt idx="395">
                  <c:v>7173</c:v>
                </c:pt>
                <c:pt idx="396">
                  <c:v>7139</c:v>
                </c:pt>
                <c:pt idx="397">
                  <c:v>7162</c:v>
                </c:pt>
                <c:pt idx="398">
                  <c:v>7148</c:v>
                </c:pt>
                <c:pt idx="399">
                  <c:v>7181</c:v>
                </c:pt>
                <c:pt idx="400">
                  <c:v>7211</c:v>
                </c:pt>
                <c:pt idx="401">
                  <c:v>7235</c:v>
                </c:pt>
                <c:pt idx="402">
                  <c:v>7202</c:v>
                </c:pt>
                <c:pt idx="403">
                  <c:v>7268</c:v>
                </c:pt>
                <c:pt idx="404">
                  <c:v>7184</c:v>
                </c:pt>
                <c:pt idx="405">
                  <c:v>7078</c:v>
                </c:pt>
                <c:pt idx="406">
                  <c:v>7145</c:v>
                </c:pt>
                <c:pt idx="407">
                  <c:v>7197</c:v>
                </c:pt>
                <c:pt idx="408">
                  <c:v>7201</c:v>
                </c:pt>
                <c:pt idx="409">
                  <c:v>7148</c:v>
                </c:pt>
                <c:pt idx="410">
                  <c:v>7130</c:v>
                </c:pt>
                <c:pt idx="411">
                  <c:v>7144</c:v>
                </c:pt>
                <c:pt idx="412">
                  <c:v>7152</c:v>
                </c:pt>
                <c:pt idx="413">
                  <c:v>7228</c:v>
                </c:pt>
                <c:pt idx="414">
                  <c:v>7194</c:v>
                </c:pt>
                <c:pt idx="415">
                  <c:v>7046</c:v>
                </c:pt>
                <c:pt idx="416">
                  <c:v>7037</c:v>
                </c:pt>
                <c:pt idx="417">
                  <c:v>6989</c:v>
                </c:pt>
                <c:pt idx="418">
                  <c:v>7055</c:v>
                </c:pt>
                <c:pt idx="419">
                  <c:v>7130</c:v>
                </c:pt>
                <c:pt idx="420">
                  <c:v>7135</c:v>
                </c:pt>
                <c:pt idx="421">
                  <c:v>7094</c:v>
                </c:pt>
                <c:pt idx="422">
                  <c:v>7114</c:v>
                </c:pt>
                <c:pt idx="423">
                  <c:v>7142</c:v>
                </c:pt>
                <c:pt idx="424">
                  <c:v>7199</c:v>
                </c:pt>
                <c:pt idx="426">
                  <c:v>7207</c:v>
                </c:pt>
                <c:pt idx="427">
                  <c:v>7113</c:v>
                </c:pt>
                <c:pt idx="428">
                  <c:v>7055</c:v>
                </c:pt>
                <c:pt idx="429">
                  <c:v>7061</c:v>
                </c:pt>
                <c:pt idx="430">
                  <c:v>7236</c:v>
                </c:pt>
                <c:pt idx="431">
                  <c:v>7120</c:v>
                </c:pt>
                <c:pt idx="432">
                  <c:v>7122</c:v>
                </c:pt>
                <c:pt idx="433">
                  <c:v>7099</c:v>
                </c:pt>
                <c:pt idx="434">
                  <c:v>7181</c:v>
                </c:pt>
                <c:pt idx="435">
                  <c:v>7189</c:v>
                </c:pt>
                <c:pt idx="436">
                  <c:v>7213</c:v>
                </c:pt>
                <c:pt idx="437">
                  <c:v>7214</c:v>
                </c:pt>
                <c:pt idx="438">
                  <c:v>7145</c:v>
                </c:pt>
                <c:pt idx="439">
                  <c:v>7108</c:v>
                </c:pt>
                <c:pt idx="440">
                  <c:v>7108</c:v>
                </c:pt>
                <c:pt idx="441">
                  <c:v>7049</c:v>
                </c:pt>
                <c:pt idx="442">
                  <c:v>7073</c:v>
                </c:pt>
                <c:pt idx="443">
                  <c:v>7158</c:v>
                </c:pt>
                <c:pt idx="444">
                  <c:v>7138</c:v>
                </c:pt>
                <c:pt idx="445">
                  <c:v>7148</c:v>
                </c:pt>
                <c:pt idx="446">
                  <c:v>7147</c:v>
                </c:pt>
                <c:pt idx="447">
                  <c:v>7134</c:v>
                </c:pt>
                <c:pt idx="448">
                  <c:v>7224</c:v>
                </c:pt>
                <c:pt idx="449">
                  <c:v>7245</c:v>
                </c:pt>
                <c:pt idx="450">
                  <c:v>7309</c:v>
                </c:pt>
                <c:pt idx="451">
                  <c:v>7118</c:v>
                </c:pt>
                <c:pt idx="452">
                  <c:v>7031</c:v>
                </c:pt>
                <c:pt idx="453">
                  <c:v>7039</c:v>
                </c:pt>
                <c:pt idx="454">
                  <c:v>7079</c:v>
                </c:pt>
                <c:pt idx="455">
                  <c:v>7146</c:v>
                </c:pt>
                <c:pt idx="456">
                  <c:v>7141</c:v>
                </c:pt>
                <c:pt idx="457">
                  <c:v>7164</c:v>
                </c:pt>
                <c:pt idx="458">
                  <c:v>7141</c:v>
                </c:pt>
                <c:pt idx="459">
                  <c:v>7161</c:v>
                </c:pt>
                <c:pt idx="460">
                  <c:v>7187</c:v>
                </c:pt>
                <c:pt idx="461">
                  <c:v>7291</c:v>
                </c:pt>
                <c:pt idx="462">
                  <c:v>7164</c:v>
                </c:pt>
                <c:pt idx="463">
                  <c:v>7141</c:v>
                </c:pt>
                <c:pt idx="464">
                  <c:v>7117</c:v>
                </c:pt>
                <c:pt idx="465">
                  <c:v>7058</c:v>
                </c:pt>
                <c:pt idx="466">
                  <c:v>7082</c:v>
                </c:pt>
                <c:pt idx="467">
                  <c:v>7160</c:v>
                </c:pt>
                <c:pt idx="468">
                  <c:v>7176</c:v>
                </c:pt>
                <c:pt idx="469">
                  <c:v>7131</c:v>
                </c:pt>
                <c:pt idx="470">
                  <c:v>7171</c:v>
                </c:pt>
                <c:pt idx="471">
                  <c:v>7198</c:v>
                </c:pt>
                <c:pt idx="472">
                  <c:v>7157</c:v>
                </c:pt>
                <c:pt idx="473">
                  <c:v>7246</c:v>
                </c:pt>
                <c:pt idx="474">
                  <c:v>7252</c:v>
                </c:pt>
                <c:pt idx="475">
                  <c:v>7213</c:v>
                </c:pt>
                <c:pt idx="476">
                  <c:v>7110</c:v>
                </c:pt>
                <c:pt idx="477">
                  <c:v>7134</c:v>
                </c:pt>
                <c:pt idx="478">
                  <c:v>7099</c:v>
                </c:pt>
                <c:pt idx="479">
                  <c:v>7160</c:v>
                </c:pt>
                <c:pt idx="480">
                  <c:v>7228</c:v>
                </c:pt>
                <c:pt idx="481">
                  <c:v>7178</c:v>
                </c:pt>
                <c:pt idx="482">
                  <c:v>7157</c:v>
                </c:pt>
                <c:pt idx="483">
                  <c:v>7184</c:v>
                </c:pt>
                <c:pt idx="484">
                  <c:v>7154</c:v>
                </c:pt>
                <c:pt idx="485">
                  <c:v>7215</c:v>
                </c:pt>
                <c:pt idx="486">
                  <c:v>7226</c:v>
                </c:pt>
                <c:pt idx="487">
                  <c:v>7087</c:v>
                </c:pt>
                <c:pt idx="488">
                  <c:v>7065</c:v>
                </c:pt>
                <c:pt idx="489">
                  <c:v>7128</c:v>
                </c:pt>
                <c:pt idx="490">
                  <c:v>7201</c:v>
                </c:pt>
                <c:pt idx="491">
                  <c:v>7166</c:v>
                </c:pt>
                <c:pt idx="492">
                  <c:v>7156</c:v>
                </c:pt>
                <c:pt idx="493">
                  <c:v>7136</c:v>
                </c:pt>
                <c:pt idx="494">
                  <c:v>7131</c:v>
                </c:pt>
                <c:pt idx="495">
                  <c:v>7192</c:v>
                </c:pt>
                <c:pt idx="496">
                  <c:v>7232</c:v>
                </c:pt>
                <c:pt idx="497">
                  <c:v>7273</c:v>
                </c:pt>
                <c:pt idx="498">
                  <c:v>7234</c:v>
                </c:pt>
                <c:pt idx="499">
                  <c:v>7113</c:v>
                </c:pt>
                <c:pt idx="500">
                  <c:v>7119</c:v>
                </c:pt>
                <c:pt idx="501">
                  <c:v>7096</c:v>
                </c:pt>
                <c:pt idx="502">
                  <c:v>7113</c:v>
                </c:pt>
                <c:pt idx="503">
                  <c:v>7180</c:v>
                </c:pt>
                <c:pt idx="504">
                  <c:v>7162</c:v>
                </c:pt>
                <c:pt idx="505">
                  <c:v>7157</c:v>
                </c:pt>
                <c:pt idx="506">
                  <c:v>7183</c:v>
                </c:pt>
                <c:pt idx="507">
                  <c:v>7156</c:v>
                </c:pt>
                <c:pt idx="508">
                  <c:v>7210</c:v>
                </c:pt>
                <c:pt idx="509">
                  <c:v>7208</c:v>
                </c:pt>
                <c:pt idx="510">
                  <c:v>7190</c:v>
                </c:pt>
                <c:pt idx="511">
                  <c:v>7161</c:v>
                </c:pt>
                <c:pt idx="512">
                  <c:v>7128</c:v>
                </c:pt>
                <c:pt idx="513">
                  <c:v>7091</c:v>
                </c:pt>
                <c:pt idx="514">
                  <c:v>7158</c:v>
                </c:pt>
                <c:pt idx="515">
                  <c:v>7212</c:v>
                </c:pt>
                <c:pt idx="516">
                  <c:v>7185</c:v>
                </c:pt>
                <c:pt idx="517">
                  <c:v>7196</c:v>
                </c:pt>
                <c:pt idx="518">
                  <c:v>7211</c:v>
                </c:pt>
                <c:pt idx="519">
                  <c:v>7186</c:v>
                </c:pt>
                <c:pt idx="520">
                  <c:v>7215</c:v>
                </c:pt>
                <c:pt idx="521">
                  <c:v>7175</c:v>
                </c:pt>
                <c:pt idx="523">
                  <c:v>7190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E88-5146-9FCE-8F0CE1AF2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5184912"/>
        <c:axId val="1344742480"/>
      </c:scatterChart>
      <c:valAx>
        <c:axId val="1345184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44742480"/>
        <c:crosses val="autoZero"/>
        <c:crossBetween val="midCat"/>
      </c:valAx>
      <c:valAx>
        <c:axId val="134474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345184912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800" b="1"/>
              <a:t>LAGOS</a:t>
            </a:r>
          </a:p>
        </c:rich>
      </c:tx>
      <c:layout>
        <c:manualLayout>
          <c:xMode val="edge"/>
          <c:yMode val="edge"/>
          <c:x val="0.50984411731142298"/>
          <c:y val="2.9605263157894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7.6369508846258649E-2"/>
          <c:y val="0.19542943129785029"/>
          <c:w val="0.8655491494880635"/>
          <c:h val="0.6897681519242485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0000"/>
                </a:solidFill>
                <a:prstDash val="dash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15895432320066069"/>
                  <c:y val="-0.2090524879588381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>
                        <a:solidFill>
                          <a:srgbClr val="FF0000"/>
                        </a:solidFill>
                      </a:rPr>
                      <a:t>y = 1,5918x + 3918,4</a:t>
                    </a:r>
                    <a:endParaRPr lang="en-US" sz="1400" b="1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</c:trendlineLbl>
          </c:trendline>
          <c:xVal>
            <c:numRef>
              <c:f>lagos!$A$1:$A$1095</c:f>
              <c:numCache>
                <c:formatCode>General</c:formatCode>
                <c:ptCount val="1095"/>
                <c:pt idx="0">
                  <c:v>1908.7917</c:v>
                </c:pt>
                <c:pt idx="1">
                  <c:v>1908.875</c:v>
                </c:pt>
                <c:pt idx="2">
                  <c:v>1908.9583</c:v>
                </c:pt>
                <c:pt idx="3">
                  <c:v>1909.0417</c:v>
                </c:pt>
                <c:pt idx="4">
                  <c:v>1909.125</c:v>
                </c:pt>
                <c:pt idx="5">
                  <c:v>1909.2083</c:v>
                </c:pt>
                <c:pt idx="6">
                  <c:v>1909.2917</c:v>
                </c:pt>
                <c:pt idx="7">
                  <c:v>1909.375</c:v>
                </c:pt>
                <c:pt idx="8">
                  <c:v>1909.4583</c:v>
                </c:pt>
                <c:pt idx="9">
                  <c:v>1909.5417</c:v>
                </c:pt>
                <c:pt idx="10">
                  <c:v>1909.625</c:v>
                </c:pt>
                <c:pt idx="11">
                  <c:v>1909.7083</c:v>
                </c:pt>
                <c:pt idx="12">
                  <c:v>1909.7917</c:v>
                </c:pt>
                <c:pt idx="13">
                  <c:v>1909.875</c:v>
                </c:pt>
                <c:pt idx="14">
                  <c:v>1909.9583</c:v>
                </c:pt>
                <c:pt idx="15">
                  <c:v>1910.0417</c:v>
                </c:pt>
                <c:pt idx="16">
                  <c:v>1910.125</c:v>
                </c:pt>
                <c:pt idx="17">
                  <c:v>1910.2083</c:v>
                </c:pt>
                <c:pt idx="18">
                  <c:v>1910.2917</c:v>
                </c:pt>
                <c:pt idx="19">
                  <c:v>1910.375</c:v>
                </c:pt>
                <c:pt idx="20">
                  <c:v>1910.4583</c:v>
                </c:pt>
                <c:pt idx="21">
                  <c:v>1910.5417</c:v>
                </c:pt>
                <c:pt idx="22">
                  <c:v>1910.625</c:v>
                </c:pt>
                <c:pt idx="23">
                  <c:v>1910.7083</c:v>
                </c:pt>
                <c:pt idx="24">
                  <c:v>1910.7917</c:v>
                </c:pt>
                <c:pt idx="25">
                  <c:v>1910.875</c:v>
                </c:pt>
                <c:pt idx="26">
                  <c:v>1910.9583</c:v>
                </c:pt>
                <c:pt idx="27">
                  <c:v>1911.0417</c:v>
                </c:pt>
                <c:pt idx="28">
                  <c:v>1911.125</c:v>
                </c:pt>
                <c:pt idx="29">
                  <c:v>1911.2083</c:v>
                </c:pt>
                <c:pt idx="30">
                  <c:v>1911.2917</c:v>
                </c:pt>
                <c:pt idx="31">
                  <c:v>1911.375</c:v>
                </c:pt>
                <c:pt idx="32">
                  <c:v>1911.4583</c:v>
                </c:pt>
                <c:pt idx="33">
                  <c:v>1911.5417</c:v>
                </c:pt>
                <c:pt idx="34">
                  <c:v>1911.625</c:v>
                </c:pt>
                <c:pt idx="35">
                  <c:v>1911.7083</c:v>
                </c:pt>
                <c:pt idx="36">
                  <c:v>1911.7917</c:v>
                </c:pt>
                <c:pt idx="37">
                  <c:v>1911.875</c:v>
                </c:pt>
                <c:pt idx="38">
                  <c:v>1911.9583</c:v>
                </c:pt>
                <c:pt idx="39">
                  <c:v>1912.0417</c:v>
                </c:pt>
                <c:pt idx="40">
                  <c:v>1912.125</c:v>
                </c:pt>
                <c:pt idx="41">
                  <c:v>1912.2083</c:v>
                </c:pt>
                <c:pt idx="42">
                  <c:v>1912.2917</c:v>
                </c:pt>
                <c:pt idx="43">
                  <c:v>1912.375</c:v>
                </c:pt>
                <c:pt idx="44">
                  <c:v>1912.4583</c:v>
                </c:pt>
                <c:pt idx="45">
                  <c:v>1912.5417</c:v>
                </c:pt>
                <c:pt idx="46">
                  <c:v>1912.625</c:v>
                </c:pt>
                <c:pt idx="47">
                  <c:v>1912.7083</c:v>
                </c:pt>
                <c:pt idx="48">
                  <c:v>1912.7917</c:v>
                </c:pt>
                <c:pt idx="49">
                  <c:v>1912.875</c:v>
                </c:pt>
                <c:pt idx="50">
                  <c:v>1912.9583</c:v>
                </c:pt>
                <c:pt idx="51">
                  <c:v>1913.0417</c:v>
                </c:pt>
                <c:pt idx="52">
                  <c:v>1913.125</c:v>
                </c:pt>
                <c:pt idx="53">
                  <c:v>1913.2083</c:v>
                </c:pt>
                <c:pt idx="54">
                  <c:v>1913.2917</c:v>
                </c:pt>
                <c:pt idx="55">
                  <c:v>1913.375</c:v>
                </c:pt>
                <c:pt idx="56">
                  <c:v>1913.4583</c:v>
                </c:pt>
                <c:pt idx="57">
                  <c:v>1913.5417</c:v>
                </c:pt>
                <c:pt idx="58">
                  <c:v>1913.625</c:v>
                </c:pt>
                <c:pt idx="59">
                  <c:v>1913.7083</c:v>
                </c:pt>
                <c:pt idx="60">
                  <c:v>1913.7917</c:v>
                </c:pt>
                <c:pt idx="61">
                  <c:v>1913.875</c:v>
                </c:pt>
                <c:pt idx="62">
                  <c:v>1913.9583</c:v>
                </c:pt>
                <c:pt idx="63">
                  <c:v>1914.0417</c:v>
                </c:pt>
                <c:pt idx="64">
                  <c:v>1914.125</c:v>
                </c:pt>
                <c:pt idx="65">
                  <c:v>1914.2083</c:v>
                </c:pt>
                <c:pt idx="66">
                  <c:v>1914.2917</c:v>
                </c:pt>
                <c:pt idx="67">
                  <c:v>1914.375</c:v>
                </c:pt>
                <c:pt idx="68">
                  <c:v>1914.4583</c:v>
                </c:pt>
                <c:pt idx="69">
                  <c:v>1914.5417</c:v>
                </c:pt>
                <c:pt idx="70">
                  <c:v>1914.625</c:v>
                </c:pt>
                <c:pt idx="71">
                  <c:v>1914.7083</c:v>
                </c:pt>
                <c:pt idx="72">
                  <c:v>1914.7917</c:v>
                </c:pt>
                <c:pt idx="73">
                  <c:v>1914.875</c:v>
                </c:pt>
                <c:pt idx="74">
                  <c:v>1914.9583</c:v>
                </c:pt>
                <c:pt idx="75">
                  <c:v>1915.0417</c:v>
                </c:pt>
                <c:pt idx="76">
                  <c:v>1915.125</c:v>
                </c:pt>
                <c:pt idx="77">
                  <c:v>1915.2083</c:v>
                </c:pt>
                <c:pt idx="78">
                  <c:v>1915.2917</c:v>
                </c:pt>
                <c:pt idx="79">
                  <c:v>1915.375</c:v>
                </c:pt>
                <c:pt idx="80">
                  <c:v>1915.4583</c:v>
                </c:pt>
                <c:pt idx="81">
                  <c:v>1915.5417</c:v>
                </c:pt>
                <c:pt idx="82">
                  <c:v>1915.625</c:v>
                </c:pt>
                <c:pt idx="83">
                  <c:v>1915.7083</c:v>
                </c:pt>
                <c:pt idx="84">
                  <c:v>1915.7917</c:v>
                </c:pt>
                <c:pt idx="85">
                  <c:v>1915.875</c:v>
                </c:pt>
                <c:pt idx="86">
                  <c:v>1915.9583</c:v>
                </c:pt>
                <c:pt idx="87">
                  <c:v>1916.0417</c:v>
                </c:pt>
                <c:pt idx="88">
                  <c:v>1916.125</c:v>
                </c:pt>
                <c:pt idx="89">
                  <c:v>1916.2083</c:v>
                </c:pt>
                <c:pt idx="90">
                  <c:v>1916.2917</c:v>
                </c:pt>
                <c:pt idx="91">
                  <c:v>1916.375</c:v>
                </c:pt>
                <c:pt idx="92">
                  <c:v>1916.4583</c:v>
                </c:pt>
                <c:pt idx="93">
                  <c:v>1916.5417</c:v>
                </c:pt>
                <c:pt idx="94">
                  <c:v>1916.625</c:v>
                </c:pt>
                <c:pt idx="95">
                  <c:v>1916.7083</c:v>
                </c:pt>
                <c:pt idx="96">
                  <c:v>1916.7917</c:v>
                </c:pt>
                <c:pt idx="97">
                  <c:v>1916.875</c:v>
                </c:pt>
                <c:pt idx="98">
                  <c:v>1916.9583</c:v>
                </c:pt>
                <c:pt idx="99">
                  <c:v>1917.0417</c:v>
                </c:pt>
                <c:pt idx="100">
                  <c:v>1917.125</c:v>
                </c:pt>
                <c:pt idx="101">
                  <c:v>1917.2083</c:v>
                </c:pt>
                <c:pt idx="102">
                  <c:v>1917.2917</c:v>
                </c:pt>
                <c:pt idx="103">
                  <c:v>1917.375</c:v>
                </c:pt>
                <c:pt idx="104">
                  <c:v>1917.4583</c:v>
                </c:pt>
                <c:pt idx="105">
                  <c:v>1917.5417</c:v>
                </c:pt>
                <c:pt idx="106">
                  <c:v>1917.625</c:v>
                </c:pt>
                <c:pt idx="107">
                  <c:v>1917.7083</c:v>
                </c:pt>
                <c:pt idx="108">
                  <c:v>1917.7917</c:v>
                </c:pt>
                <c:pt idx="109">
                  <c:v>1917.875</c:v>
                </c:pt>
                <c:pt idx="110">
                  <c:v>1917.9583</c:v>
                </c:pt>
                <c:pt idx="111">
                  <c:v>1918.0417</c:v>
                </c:pt>
                <c:pt idx="112">
                  <c:v>1918.125</c:v>
                </c:pt>
                <c:pt idx="113">
                  <c:v>1918.2083</c:v>
                </c:pt>
                <c:pt idx="114">
                  <c:v>1918.2917</c:v>
                </c:pt>
                <c:pt idx="115">
                  <c:v>1918.375</c:v>
                </c:pt>
                <c:pt idx="116">
                  <c:v>1918.4583</c:v>
                </c:pt>
                <c:pt idx="117">
                  <c:v>1918.5417</c:v>
                </c:pt>
                <c:pt idx="118">
                  <c:v>1918.625</c:v>
                </c:pt>
                <c:pt idx="119">
                  <c:v>1918.7083</c:v>
                </c:pt>
                <c:pt idx="120">
                  <c:v>1918.7917</c:v>
                </c:pt>
                <c:pt idx="121">
                  <c:v>1918.875</c:v>
                </c:pt>
                <c:pt idx="122">
                  <c:v>1918.9583</c:v>
                </c:pt>
                <c:pt idx="123">
                  <c:v>1919.0417</c:v>
                </c:pt>
                <c:pt idx="124">
                  <c:v>1919.125</c:v>
                </c:pt>
                <c:pt idx="125">
                  <c:v>1919.2083</c:v>
                </c:pt>
                <c:pt idx="126">
                  <c:v>1919.2917</c:v>
                </c:pt>
                <c:pt idx="127">
                  <c:v>1919.375</c:v>
                </c:pt>
                <c:pt idx="128">
                  <c:v>1919.4583</c:v>
                </c:pt>
                <c:pt idx="129">
                  <c:v>1919.5417</c:v>
                </c:pt>
                <c:pt idx="130">
                  <c:v>1919.625</c:v>
                </c:pt>
                <c:pt idx="131">
                  <c:v>1919.7083</c:v>
                </c:pt>
                <c:pt idx="132">
                  <c:v>1919.7917</c:v>
                </c:pt>
                <c:pt idx="133">
                  <c:v>1919.875</c:v>
                </c:pt>
                <c:pt idx="134">
                  <c:v>1919.9583</c:v>
                </c:pt>
                <c:pt idx="135">
                  <c:v>1920.0417</c:v>
                </c:pt>
                <c:pt idx="136">
                  <c:v>1920.125</c:v>
                </c:pt>
                <c:pt idx="137">
                  <c:v>1920.2083</c:v>
                </c:pt>
                <c:pt idx="138">
                  <c:v>1920.2917</c:v>
                </c:pt>
                <c:pt idx="139">
                  <c:v>1920.375</c:v>
                </c:pt>
                <c:pt idx="140">
                  <c:v>1920.4583</c:v>
                </c:pt>
                <c:pt idx="141">
                  <c:v>1920.5417</c:v>
                </c:pt>
                <c:pt idx="142">
                  <c:v>1920.625</c:v>
                </c:pt>
                <c:pt idx="143">
                  <c:v>1920.7083</c:v>
                </c:pt>
                <c:pt idx="144">
                  <c:v>1920.7917</c:v>
                </c:pt>
                <c:pt idx="145">
                  <c:v>1920.875</c:v>
                </c:pt>
                <c:pt idx="146">
                  <c:v>1920.9583</c:v>
                </c:pt>
                <c:pt idx="147">
                  <c:v>1921.0417</c:v>
                </c:pt>
                <c:pt idx="148">
                  <c:v>1921.125</c:v>
                </c:pt>
                <c:pt idx="149">
                  <c:v>1921.2083</c:v>
                </c:pt>
                <c:pt idx="150">
                  <c:v>1921.2917</c:v>
                </c:pt>
                <c:pt idx="151">
                  <c:v>1921.375</c:v>
                </c:pt>
                <c:pt idx="152">
                  <c:v>1921.4583</c:v>
                </c:pt>
                <c:pt idx="153">
                  <c:v>1921.5417</c:v>
                </c:pt>
                <c:pt idx="154">
                  <c:v>1921.625</c:v>
                </c:pt>
                <c:pt idx="155">
                  <c:v>1921.7083</c:v>
                </c:pt>
                <c:pt idx="156">
                  <c:v>1921.7917</c:v>
                </c:pt>
                <c:pt idx="157">
                  <c:v>1921.875</c:v>
                </c:pt>
                <c:pt idx="158">
                  <c:v>1921.9583</c:v>
                </c:pt>
                <c:pt idx="159">
                  <c:v>1922.0417</c:v>
                </c:pt>
                <c:pt idx="160">
                  <c:v>1922.125</c:v>
                </c:pt>
                <c:pt idx="161">
                  <c:v>1922.2083</c:v>
                </c:pt>
                <c:pt idx="162">
                  <c:v>1922.2917</c:v>
                </c:pt>
                <c:pt idx="163">
                  <c:v>1922.375</c:v>
                </c:pt>
                <c:pt idx="164">
                  <c:v>1922.4583</c:v>
                </c:pt>
                <c:pt idx="165">
                  <c:v>1922.5417</c:v>
                </c:pt>
                <c:pt idx="166">
                  <c:v>1922.625</c:v>
                </c:pt>
                <c:pt idx="167">
                  <c:v>1922.7083</c:v>
                </c:pt>
                <c:pt idx="168">
                  <c:v>1922.7917</c:v>
                </c:pt>
                <c:pt idx="169">
                  <c:v>1922.875</c:v>
                </c:pt>
                <c:pt idx="170">
                  <c:v>1922.9583</c:v>
                </c:pt>
                <c:pt idx="171">
                  <c:v>1923.0417</c:v>
                </c:pt>
                <c:pt idx="172">
                  <c:v>1923.125</c:v>
                </c:pt>
                <c:pt idx="173">
                  <c:v>1923.2083</c:v>
                </c:pt>
                <c:pt idx="174">
                  <c:v>1923.2917</c:v>
                </c:pt>
                <c:pt idx="175">
                  <c:v>1923.375</c:v>
                </c:pt>
                <c:pt idx="176">
                  <c:v>1923.4583</c:v>
                </c:pt>
                <c:pt idx="177">
                  <c:v>1923.5417</c:v>
                </c:pt>
                <c:pt idx="178">
                  <c:v>1923.625</c:v>
                </c:pt>
                <c:pt idx="179">
                  <c:v>1923.7083</c:v>
                </c:pt>
                <c:pt idx="180">
                  <c:v>1923.7917</c:v>
                </c:pt>
                <c:pt idx="181">
                  <c:v>1923.875</c:v>
                </c:pt>
                <c:pt idx="182">
                  <c:v>1923.9583</c:v>
                </c:pt>
                <c:pt idx="183">
                  <c:v>1924.0417</c:v>
                </c:pt>
                <c:pt idx="184">
                  <c:v>1924.125</c:v>
                </c:pt>
                <c:pt idx="185">
                  <c:v>1924.2083</c:v>
                </c:pt>
                <c:pt idx="186">
                  <c:v>1924.2917</c:v>
                </c:pt>
                <c:pt idx="187">
                  <c:v>1924.375</c:v>
                </c:pt>
                <c:pt idx="188">
                  <c:v>1924.4583</c:v>
                </c:pt>
                <c:pt idx="189">
                  <c:v>1924.5417</c:v>
                </c:pt>
                <c:pt idx="190">
                  <c:v>1924.625</c:v>
                </c:pt>
                <c:pt idx="191">
                  <c:v>1924.7083</c:v>
                </c:pt>
                <c:pt idx="192">
                  <c:v>1924.7917</c:v>
                </c:pt>
                <c:pt idx="193">
                  <c:v>1924.875</c:v>
                </c:pt>
                <c:pt idx="194">
                  <c:v>1924.9583</c:v>
                </c:pt>
                <c:pt idx="195">
                  <c:v>1925.0417</c:v>
                </c:pt>
                <c:pt idx="196">
                  <c:v>1925.125</c:v>
                </c:pt>
                <c:pt idx="197">
                  <c:v>1925.2083</c:v>
                </c:pt>
                <c:pt idx="198">
                  <c:v>1925.2917</c:v>
                </c:pt>
                <c:pt idx="199">
                  <c:v>1925.375</c:v>
                </c:pt>
                <c:pt idx="200">
                  <c:v>1925.4583</c:v>
                </c:pt>
                <c:pt idx="201">
                  <c:v>1925.5417</c:v>
                </c:pt>
                <c:pt idx="202">
                  <c:v>1925.625</c:v>
                </c:pt>
                <c:pt idx="203">
                  <c:v>1925.7083</c:v>
                </c:pt>
                <c:pt idx="204">
                  <c:v>1925.7917</c:v>
                </c:pt>
                <c:pt idx="205">
                  <c:v>1925.875</c:v>
                </c:pt>
                <c:pt idx="206">
                  <c:v>1925.9583</c:v>
                </c:pt>
                <c:pt idx="207">
                  <c:v>1926.0417</c:v>
                </c:pt>
                <c:pt idx="208">
                  <c:v>1926.125</c:v>
                </c:pt>
                <c:pt idx="209">
                  <c:v>1926.2083</c:v>
                </c:pt>
                <c:pt idx="210">
                  <c:v>1926.2917</c:v>
                </c:pt>
                <c:pt idx="211">
                  <c:v>1926.375</c:v>
                </c:pt>
                <c:pt idx="212">
                  <c:v>1926.4583</c:v>
                </c:pt>
                <c:pt idx="213">
                  <c:v>1926.5417</c:v>
                </c:pt>
                <c:pt idx="214">
                  <c:v>1926.625</c:v>
                </c:pt>
                <c:pt idx="215">
                  <c:v>1926.7083</c:v>
                </c:pt>
                <c:pt idx="216">
                  <c:v>1926.7917</c:v>
                </c:pt>
                <c:pt idx="217">
                  <c:v>1926.875</c:v>
                </c:pt>
                <c:pt idx="218">
                  <c:v>1926.9583</c:v>
                </c:pt>
                <c:pt idx="219">
                  <c:v>1927.0417</c:v>
                </c:pt>
                <c:pt idx="220">
                  <c:v>1927.125</c:v>
                </c:pt>
                <c:pt idx="221">
                  <c:v>1927.2083</c:v>
                </c:pt>
                <c:pt idx="222">
                  <c:v>1927.2917</c:v>
                </c:pt>
                <c:pt idx="223">
                  <c:v>1927.375</c:v>
                </c:pt>
                <c:pt idx="224">
                  <c:v>1927.4583</c:v>
                </c:pt>
                <c:pt idx="225">
                  <c:v>1927.5417</c:v>
                </c:pt>
                <c:pt idx="226">
                  <c:v>1927.625</c:v>
                </c:pt>
                <c:pt idx="227">
                  <c:v>1927.7083</c:v>
                </c:pt>
                <c:pt idx="228">
                  <c:v>1927.7917</c:v>
                </c:pt>
                <c:pt idx="229">
                  <c:v>1927.875</c:v>
                </c:pt>
                <c:pt idx="230">
                  <c:v>1927.9583</c:v>
                </c:pt>
                <c:pt idx="231">
                  <c:v>1928.0417</c:v>
                </c:pt>
                <c:pt idx="232">
                  <c:v>1928.125</c:v>
                </c:pt>
                <c:pt idx="233">
                  <c:v>1928.2083</c:v>
                </c:pt>
                <c:pt idx="234">
                  <c:v>1928.2917</c:v>
                </c:pt>
                <c:pt idx="235">
                  <c:v>1928.375</c:v>
                </c:pt>
                <c:pt idx="236">
                  <c:v>1928.4583</c:v>
                </c:pt>
                <c:pt idx="237">
                  <c:v>1928.5417</c:v>
                </c:pt>
                <c:pt idx="238">
                  <c:v>1928.625</c:v>
                </c:pt>
                <c:pt idx="239">
                  <c:v>1928.7083</c:v>
                </c:pt>
                <c:pt idx="240">
                  <c:v>1928.7917</c:v>
                </c:pt>
                <c:pt idx="241">
                  <c:v>1928.875</c:v>
                </c:pt>
                <c:pt idx="242">
                  <c:v>1928.9583</c:v>
                </c:pt>
                <c:pt idx="243">
                  <c:v>1929.0417</c:v>
                </c:pt>
                <c:pt idx="244">
                  <c:v>1929.125</c:v>
                </c:pt>
                <c:pt idx="245">
                  <c:v>1929.2083</c:v>
                </c:pt>
                <c:pt idx="246">
                  <c:v>1929.2917</c:v>
                </c:pt>
                <c:pt idx="247">
                  <c:v>1929.375</c:v>
                </c:pt>
                <c:pt idx="248">
                  <c:v>1929.4583</c:v>
                </c:pt>
                <c:pt idx="249">
                  <c:v>1929.5417</c:v>
                </c:pt>
                <c:pt idx="250">
                  <c:v>1929.625</c:v>
                </c:pt>
                <c:pt idx="251">
                  <c:v>1929.7083</c:v>
                </c:pt>
                <c:pt idx="252">
                  <c:v>1929.7917</c:v>
                </c:pt>
                <c:pt idx="253">
                  <c:v>1929.875</c:v>
                </c:pt>
                <c:pt idx="254">
                  <c:v>1929.9583</c:v>
                </c:pt>
                <c:pt idx="255">
                  <c:v>1930.0417</c:v>
                </c:pt>
                <c:pt idx="256">
                  <c:v>1930.125</c:v>
                </c:pt>
                <c:pt idx="257">
                  <c:v>1930.2083</c:v>
                </c:pt>
                <c:pt idx="258">
                  <c:v>1930.2917</c:v>
                </c:pt>
                <c:pt idx="259">
                  <c:v>1930.375</c:v>
                </c:pt>
                <c:pt idx="260">
                  <c:v>1930.4583</c:v>
                </c:pt>
                <c:pt idx="261">
                  <c:v>1930.5417</c:v>
                </c:pt>
                <c:pt idx="262">
                  <c:v>1930.625</c:v>
                </c:pt>
                <c:pt idx="263">
                  <c:v>1930.7083</c:v>
                </c:pt>
                <c:pt idx="264">
                  <c:v>1930.7917</c:v>
                </c:pt>
                <c:pt idx="265">
                  <c:v>1930.875</c:v>
                </c:pt>
                <c:pt idx="266">
                  <c:v>1930.9583</c:v>
                </c:pt>
                <c:pt idx="267">
                  <c:v>1931.0417</c:v>
                </c:pt>
                <c:pt idx="268">
                  <c:v>1931.125</c:v>
                </c:pt>
                <c:pt idx="269">
                  <c:v>1931.2083</c:v>
                </c:pt>
                <c:pt idx="270">
                  <c:v>1931.2917</c:v>
                </c:pt>
                <c:pt idx="271">
                  <c:v>1931.375</c:v>
                </c:pt>
                <c:pt idx="272">
                  <c:v>1931.4583</c:v>
                </c:pt>
                <c:pt idx="273">
                  <c:v>1931.5417</c:v>
                </c:pt>
                <c:pt idx="274">
                  <c:v>1931.625</c:v>
                </c:pt>
                <c:pt idx="275">
                  <c:v>1931.7083</c:v>
                </c:pt>
                <c:pt idx="276">
                  <c:v>1931.7917</c:v>
                </c:pt>
                <c:pt idx="277">
                  <c:v>1931.875</c:v>
                </c:pt>
                <c:pt idx="278">
                  <c:v>1931.9583</c:v>
                </c:pt>
                <c:pt idx="279">
                  <c:v>1932.0417</c:v>
                </c:pt>
                <c:pt idx="280">
                  <c:v>1932.125</c:v>
                </c:pt>
                <c:pt idx="281">
                  <c:v>1932.2083</c:v>
                </c:pt>
                <c:pt idx="282">
                  <c:v>1932.2917</c:v>
                </c:pt>
                <c:pt idx="283">
                  <c:v>1932.375</c:v>
                </c:pt>
                <c:pt idx="284">
                  <c:v>1932.4583</c:v>
                </c:pt>
                <c:pt idx="285">
                  <c:v>1932.5417</c:v>
                </c:pt>
                <c:pt idx="286">
                  <c:v>1932.625</c:v>
                </c:pt>
                <c:pt idx="287">
                  <c:v>1932.7083</c:v>
                </c:pt>
                <c:pt idx="288">
                  <c:v>1932.7917</c:v>
                </c:pt>
                <c:pt idx="289">
                  <c:v>1932.875</c:v>
                </c:pt>
                <c:pt idx="290">
                  <c:v>1932.9583</c:v>
                </c:pt>
                <c:pt idx="291">
                  <c:v>1933.0417</c:v>
                </c:pt>
                <c:pt idx="292">
                  <c:v>1933.125</c:v>
                </c:pt>
                <c:pt idx="293">
                  <c:v>1933.2083</c:v>
                </c:pt>
                <c:pt idx="294">
                  <c:v>1933.2917</c:v>
                </c:pt>
                <c:pt idx="295">
                  <c:v>1933.375</c:v>
                </c:pt>
                <c:pt idx="296">
                  <c:v>1933.4583</c:v>
                </c:pt>
                <c:pt idx="297">
                  <c:v>1933.5417</c:v>
                </c:pt>
                <c:pt idx="298">
                  <c:v>1933.625</c:v>
                </c:pt>
                <c:pt idx="299">
                  <c:v>1933.7083</c:v>
                </c:pt>
                <c:pt idx="300">
                  <c:v>1933.7917</c:v>
                </c:pt>
                <c:pt idx="301">
                  <c:v>1933.875</c:v>
                </c:pt>
                <c:pt idx="302">
                  <c:v>1933.9583</c:v>
                </c:pt>
                <c:pt idx="303">
                  <c:v>1934.0417</c:v>
                </c:pt>
                <c:pt idx="304">
                  <c:v>1934.125</c:v>
                </c:pt>
                <c:pt idx="305">
                  <c:v>1934.2083</c:v>
                </c:pt>
                <c:pt idx="306">
                  <c:v>1934.2917</c:v>
                </c:pt>
                <c:pt idx="307">
                  <c:v>1934.375</c:v>
                </c:pt>
                <c:pt idx="308">
                  <c:v>1934.4583</c:v>
                </c:pt>
                <c:pt idx="309">
                  <c:v>1934.5417</c:v>
                </c:pt>
                <c:pt idx="310">
                  <c:v>1934.625</c:v>
                </c:pt>
                <c:pt idx="311">
                  <c:v>1934.7083</c:v>
                </c:pt>
                <c:pt idx="312">
                  <c:v>1934.7917</c:v>
                </c:pt>
                <c:pt idx="313">
                  <c:v>1934.875</c:v>
                </c:pt>
                <c:pt idx="314">
                  <c:v>1934.9583</c:v>
                </c:pt>
                <c:pt idx="315">
                  <c:v>1935.0417</c:v>
                </c:pt>
                <c:pt idx="316">
                  <c:v>1935.125</c:v>
                </c:pt>
                <c:pt idx="317">
                  <c:v>1935.2083</c:v>
                </c:pt>
                <c:pt idx="318">
                  <c:v>1935.2917</c:v>
                </c:pt>
                <c:pt idx="319">
                  <c:v>1935.375</c:v>
                </c:pt>
                <c:pt idx="320">
                  <c:v>1935.4583</c:v>
                </c:pt>
                <c:pt idx="321">
                  <c:v>1935.5417</c:v>
                </c:pt>
                <c:pt idx="322">
                  <c:v>1935.625</c:v>
                </c:pt>
                <c:pt idx="323">
                  <c:v>1935.7083</c:v>
                </c:pt>
                <c:pt idx="324">
                  <c:v>1935.7917</c:v>
                </c:pt>
                <c:pt idx="325">
                  <c:v>1935.875</c:v>
                </c:pt>
                <c:pt idx="326">
                  <c:v>1935.9583</c:v>
                </c:pt>
                <c:pt idx="327">
                  <c:v>1936.0417</c:v>
                </c:pt>
                <c:pt idx="328">
                  <c:v>1936.125</c:v>
                </c:pt>
                <c:pt idx="329">
                  <c:v>1936.2083</c:v>
                </c:pt>
                <c:pt idx="330">
                  <c:v>1936.2917</c:v>
                </c:pt>
                <c:pt idx="331">
                  <c:v>1936.375</c:v>
                </c:pt>
                <c:pt idx="332">
                  <c:v>1936.4583</c:v>
                </c:pt>
                <c:pt idx="333">
                  <c:v>1936.5417</c:v>
                </c:pt>
                <c:pt idx="334">
                  <c:v>1936.625</c:v>
                </c:pt>
                <c:pt idx="335">
                  <c:v>1936.7083</c:v>
                </c:pt>
                <c:pt idx="336">
                  <c:v>1936.7917</c:v>
                </c:pt>
                <c:pt idx="337">
                  <c:v>1936.875</c:v>
                </c:pt>
                <c:pt idx="338">
                  <c:v>1936.9583</c:v>
                </c:pt>
                <c:pt idx="339">
                  <c:v>1937.0417</c:v>
                </c:pt>
                <c:pt idx="340">
                  <c:v>1937.125</c:v>
                </c:pt>
                <c:pt idx="341">
                  <c:v>1937.2083</c:v>
                </c:pt>
                <c:pt idx="342">
                  <c:v>1937.2917</c:v>
                </c:pt>
                <c:pt idx="343">
                  <c:v>1937.375</c:v>
                </c:pt>
                <c:pt idx="344">
                  <c:v>1937.4583</c:v>
                </c:pt>
                <c:pt idx="345">
                  <c:v>1937.5417</c:v>
                </c:pt>
                <c:pt idx="346">
                  <c:v>1937.625</c:v>
                </c:pt>
                <c:pt idx="347">
                  <c:v>1937.7083</c:v>
                </c:pt>
                <c:pt idx="348">
                  <c:v>1937.7917</c:v>
                </c:pt>
                <c:pt idx="349">
                  <c:v>1937.875</c:v>
                </c:pt>
                <c:pt idx="350">
                  <c:v>1937.9583</c:v>
                </c:pt>
                <c:pt idx="351">
                  <c:v>1938.0417</c:v>
                </c:pt>
                <c:pt idx="352">
                  <c:v>1938.125</c:v>
                </c:pt>
                <c:pt idx="353">
                  <c:v>1938.2083</c:v>
                </c:pt>
                <c:pt idx="354">
                  <c:v>1938.2917</c:v>
                </c:pt>
                <c:pt idx="355">
                  <c:v>1938.375</c:v>
                </c:pt>
                <c:pt idx="356">
                  <c:v>1938.4583</c:v>
                </c:pt>
                <c:pt idx="357">
                  <c:v>1938.5417</c:v>
                </c:pt>
                <c:pt idx="358">
                  <c:v>1938.625</c:v>
                </c:pt>
                <c:pt idx="359">
                  <c:v>1938.7083</c:v>
                </c:pt>
                <c:pt idx="360">
                  <c:v>1938.7917</c:v>
                </c:pt>
                <c:pt idx="361">
                  <c:v>1938.875</c:v>
                </c:pt>
                <c:pt idx="362">
                  <c:v>1938.9583</c:v>
                </c:pt>
                <c:pt idx="363">
                  <c:v>1939.0417</c:v>
                </c:pt>
                <c:pt idx="364">
                  <c:v>1939.125</c:v>
                </c:pt>
                <c:pt idx="365">
                  <c:v>1939.2083</c:v>
                </c:pt>
                <c:pt idx="366">
                  <c:v>1939.2917</c:v>
                </c:pt>
                <c:pt idx="367">
                  <c:v>1939.375</c:v>
                </c:pt>
                <c:pt idx="368">
                  <c:v>1939.4583</c:v>
                </c:pt>
                <c:pt idx="369">
                  <c:v>1939.5417</c:v>
                </c:pt>
                <c:pt idx="370">
                  <c:v>1939.625</c:v>
                </c:pt>
                <c:pt idx="371">
                  <c:v>1939.7083</c:v>
                </c:pt>
                <c:pt idx="372">
                  <c:v>1939.7917</c:v>
                </c:pt>
                <c:pt idx="373">
                  <c:v>1939.875</c:v>
                </c:pt>
                <c:pt idx="374">
                  <c:v>1939.9583</c:v>
                </c:pt>
                <c:pt idx="375">
                  <c:v>1940.0417</c:v>
                </c:pt>
                <c:pt idx="376">
                  <c:v>1940.125</c:v>
                </c:pt>
                <c:pt idx="377">
                  <c:v>1940.2083</c:v>
                </c:pt>
                <c:pt idx="378">
                  <c:v>1940.2917</c:v>
                </c:pt>
                <c:pt idx="379">
                  <c:v>1940.375</c:v>
                </c:pt>
                <c:pt idx="380">
                  <c:v>1940.4583</c:v>
                </c:pt>
                <c:pt idx="381">
                  <c:v>1940.5417</c:v>
                </c:pt>
                <c:pt idx="382">
                  <c:v>1940.625</c:v>
                </c:pt>
                <c:pt idx="383">
                  <c:v>1940.7083</c:v>
                </c:pt>
                <c:pt idx="384">
                  <c:v>1940.7917</c:v>
                </c:pt>
                <c:pt idx="385">
                  <c:v>1940.875</c:v>
                </c:pt>
                <c:pt idx="386">
                  <c:v>1940.9583</c:v>
                </c:pt>
                <c:pt idx="387">
                  <c:v>1941.0417</c:v>
                </c:pt>
                <c:pt idx="388">
                  <c:v>1941.125</c:v>
                </c:pt>
                <c:pt idx="389">
                  <c:v>1941.2083</c:v>
                </c:pt>
                <c:pt idx="390">
                  <c:v>1941.2917</c:v>
                </c:pt>
                <c:pt idx="391">
                  <c:v>1941.375</c:v>
                </c:pt>
                <c:pt idx="392">
                  <c:v>1941.4583</c:v>
                </c:pt>
                <c:pt idx="393">
                  <c:v>1941.5417</c:v>
                </c:pt>
                <c:pt idx="394">
                  <c:v>1941.625</c:v>
                </c:pt>
                <c:pt idx="395">
                  <c:v>1941.7083</c:v>
                </c:pt>
                <c:pt idx="396">
                  <c:v>1941.7917</c:v>
                </c:pt>
                <c:pt idx="397">
                  <c:v>1941.875</c:v>
                </c:pt>
                <c:pt idx="398">
                  <c:v>1941.9583</c:v>
                </c:pt>
                <c:pt idx="399">
                  <c:v>1942.0417</c:v>
                </c:pt>
                <c:pt idx="400">
                  <c:v>1942.125</c:v>
                </c:pt>
                <c:pt idx="401">
                  <c:v>1942.2083</c:v>
                </c:pt>
                <c:pt idx="402">
                  <c:v>1942.2917</c:v>
                </c:pt>
                <c:pt idx="403">
                  <c:v>1942.375</c:v>
                </c:pt>
                <c:pt idx="404">
                  <c:v>1942.4583</c:v>
                </c:pt>
                <c:pt idx="405">
                  <c:v>1942.5417</c:v>
                </c:pt>
                <c:pt idx="406">
                  <c:v>1942.625</c:v>
                </c:pt>
                <c:pt idx="407">
                  <c:v>1942.7083</c:v>
                </c:pt>
                <c:pt idx="408">
                  <c:v>1942.7917</c:v>
                </c:pt>
                <c:pt idx="409">
                  <c:v>1942.875</c:v>
                </c:pt>
                <c:pt idx="410">
                  <c:v>1942.9583</c:v>
                </c:pt>
                <c:pt idx="411">
                  <c:v>1943.0417</c:v>
                </c:pt>
                <c:pt idx="412">
                  <c:v>1943.125</c:v>
                </c:pt>
                <c:pt idx="413">
                  <c:v>1943.2083</c:v>
                </c:pt>
                <c:pt idx="414">
                  <c:v>1943.2917</c:v>
                </c:pt>
                <c:pt idx="415">
                  <c:v>1943.375</c:v>
                </c:pt>
                <c:pt idx="416">
                  <c:v>1943.4583</c:v>
                </c:pt>
                <c:pt idx="417">
                  <c:v>1943.5417</c:v>
                </c:pt>
                <c:pt idx="418">
                  <c:v>1943.625</c:v>
                </c:pt>
                <c:pt idx="419">
                  <c:v>1943.7083</c:v>
                </c:pt>
                <c:pt idx="420">
                  <c:v>1943.7917</c:v>
                </c:pt>
                <c:pt idx="421">
                  <c:v>1943.875</c:v>
                </c:pt>
                <c:pt idx="422">
                  <c:v>1943.9583</c:v>
                </c:pt>
                <c:pt idx="423">
                  <c:v>1944.0417</c:v>
                </c:pt>
                <c:pt idx="424">
                  <c:v>1944.125</c:v>
                </c:pt>
                <c:pt idx="425">
                  <c:v>1944.2083</c:v>
                </c:pt>
                <c:pt idx="426">
                  <c:v>1944.2917</c:v>
                </c:pt>
                <c:pt idx="427">
                  <c:v>1944.375</c:v>
                </c:pt>
                <c:pt idx="428">
                  <c:v>1944.4583</c:v>
                </c:pt>
                <c:pt idx="429">
                  <c:v>1944.5417</c:v>
                </c:pt>
                <c:pt idx="430">
                  <c:v>1944.625</c:v>
                </c:pt>
                <c:pt idx="431">
                  <c:v>1944.7083</c:v>
                </c:pt>
                <c:pt idx="432">
                  <c:v>1944.7917</c:v>
                </c:pt>
                <c:pt idx="433">
                  <c:v>1944.875</c:v>
                </c:pt>
                <c:pt idx="434">
                  <c:v>1944.9583</c:v>
                </c:pt>
                <c:pt idx="435">
                  <c:v>1945.0417</c:v>
                </c:pt>
                <c:pt idx="436">
                  <c:v>1945.125</c:v>
                </c:pt>
                <c:pt idx="437">
                  <c:v>1945.2083</c:v>
                </c:pt>
                <c:pt idx="438">
                  <c:v>1945.2917</c:v>
                </c:pt>
                <c:pt idx="439">
                  <c:v>1945.375</c:v>
                </c:pt>
                <c:pt idx="440">
                  <c:v>1945.4583</c:v>
                </c:pt>
                <c:pt idx="441">
                  <c:v>1945.5417</c:v>
                </c:pt>
                <c:pt idx="442">
                  <c:v>1945.625</c:v>
                </c:pt>
                <c:pt idx="443">
                  <c:v>1945.7083</c:v>
                </c:pt>
                <c:pt idx="444">
                  <c:v>1945.7917</c:v>
                </c:pt>
                <c:pt idx="445">
                  <c:v>1945.875</c:v>
                </c:pt>
                <c:pt idx="446">
                  <c:v>1945.9583</c:v>
                </c:pt>
                <c:pt idx="447">
                  <c:v>1946.0417</c:v>
                </c:pt>
                <c:pt idx="448">
                  <c:v>1946.125</c:v>
                </c:pt>
                <c:pt idx="449">
                  <c:v>1946.2083</c:v>
                </c:pt>
                <c:pt idx="450">
                  <c:v>1946.2917</c:v>
                </c:pt>
                <c:pt idx="451">
                  <c:v>1946.375</c:v>
                </c:pt>
                <c:pt idx="452">
                  <c:v>1946.4583</c:v>
                </c:pt>
                <c:pt idx="453">
                  <c:v>1946.5417</c:v>
                </c:pt>
                <c:pt idx="454">
                  <c:v>1946.625</c:v>
                </c:pt>
                <c:pt idx="455">
                  <c:v>1946.7083</c:v>
                </c:pt>
                <c:pt idx="456">
                  <c:v>1946.7917</c:v>
                </c:pt>
                <c:pt idx="457">
                  <c:v>1946.875</c:v>
                </c:pt>
                <c:pt idx="458">
                  <c:v>1946.9583</c:v>
                </c:pt>
                <c:pt idx="459">
                  <c:v>1947.0417</c:v>
                </c:pt>
                <c:pt idx="460">
                  <c:v>1947.125</c:v>
                </c:pt>
                <c:pt idx="461">
                  <c:v>1947.2083</c:v>
                </c:pt>
                <c:pt idx="462">
                  <c:v>1947.2917</c:v>
                </c:pt>
                <c:pt idx="463">
                  <c:v>1947.375</c:v>
                </c:pt>
                <c:pt idx="464">
                  <c:v>1947.4583</c:v>
                </c:pt>
                <c:pt idx="465">
                  <c:v>1947.5417</c:v>
                </c:pt>
                <c:pt idx="466">
                  <c:v>1947.625</c:v>
                </c:pt>
                <c:pt idx="467">
                  <c:v>1947.7083</c:v>
                </c:pt>
                <c:pt idx="468">
                  <c:v>1947.7917</c:v>
                </c:pt>
                <c:pt idx="469">
                  <c:v>1947.875</c:v>
                </c:pt>
                <c:pt idx="470">
                  <c:v>1947.9583</c:v>
                </c:pt>
                <c:pt idx="471">
                  <c:v>1948.0417</c:v>
                </c:pt>
                <c:pt idx="472">
                  <c:v>1948.125</c:v>
                </c:pt>
                <c:pt idx="473">
                  <c:v>1948.2083</c:v>
                </c:pt>
                <c:pt idx="474">
                  <c:v>1948.2917</c:v>
                </c:pt>
                <c:pt idx="475">
                  <c:v>1948.375</c:v>
                </c:pt>
                <c:pt idx="476">
                  <c:v>1948.4583</c:v>
                </c:pt>
                <c:pt idx="477">
                  <c:v>1948.5417</c:v>
                </c:pt>
                <c:pt idx="478">
                  <c:v>1948.625</c:v>
                </c:pt>
                <c:pt idx="479">
                  <c:v>1948.7083</c:v>
                </c:pt>
                <c:pt idx="480">
                  <c:v>1948.7917</c:v>
                </c:pt>
                <c:pt idx="481">
                  <c:v>1948.875</c:v>
                </c:pt>
                <c:pt idx="482">
                  <c:v>1948.9583</c:v>
                </c:pt>
                <c:pt idx="483">
                  <c:v>1949.0417</c:v>
                </c:pt>
                <c:pt idx="484">
                  <c:v>1949.125</c:v>
                </c:pt>
                <c:pt idx="485">
                  <c:v>1949.2083</c:v>
                </c:pt>
                <c:pt idx="486">
                  <c:v>1949.2917</c:v>
                </c:pt>
                <c:pt idx="487">
                  <c:v>1949.375</c:v>
                </c:pt>
                <c:pt idx="488">
                  <c:v>1949.4583</c:v>
                </c:pt>
                <c:pt idx="489">
                  <c:v>1949.5417</c:v>
                </c:pt>
                <c:pt idx="490">
                  <c:v>1949.625</c:v>
                </c:pt>
                <c:pt idx="491">
                  <c:v>1949.7083</c:v>
                </c:pt>
                <c:pt idx="492">
                  <c:v>1949.7917</c:v>
                </c:pt>
                <c:pt idx="493">
                  <c:v>1949.875</c:v>
                </c:pt>
                <c:pt idx="494">
                  <c:v>1949.9583</c:v>
                </c:pt>
                <c:pt idx="495">
                  <c:v>1950.0417</c:v>
                </c:pt>
                <c:pt idx="496">
                  <c:v>1950.125</c:v>
                </c:pt>
                <c:pt idx="497">
                  <c:v>1950.2083</c:v>
                </c:pt>
                <c:pt idx="498">
                  <c:v>1950.2917</c:v>
                </c:pt>
                <c:pt idx="499">
                  <c:v>1950.375</c:v>
                </c:pt>
                <c:pt idx="500">
                  <c:v>1950.4583</c:v>
                </c:pt>
                <c:pt idx="501">
                  <c:v>1950.5417</c:v>
                </c:pt>
                <c:pt idx="502">
                  <c:v>1950.625</c:v>
                </c:pt>
                <c:pt idx="503">
                  <c:v>1950.7083</c:v>
                </c:pt>
                <c:pt idx="504">
                  <c:v>1950.7917</c:v>
                </c:pt>
                <c:pt idx="505">
                  <c:v>1950.875</c:v>
                </c:pt>
                <c:pt idx="506">
                  <c:v>1950.9583</c:v>
                </c:pt>
                <c:pt idx="507">
                  <c:v>1951.0417</c:v>
                </c:pt>
                <c:pt idx="508">
                  <c:v>1951.125</c:v>
                </c:pt>
                <c:pt idx="509">
                  <c:v>1951.2083</c:v>
                </c:pt>
                <c:pt idx="510">
                  <c:v>1951.2917</c:v>
                </c:pt>
                <c:pt idx="511">
                  <c:v>1951.375</c:v>
                </c:pt>
                <c:pt idx="512">
                  <c:v>1951.4583</c:v>
                </c:pt>
                <c:pt idx="513">
                  <c:v>1951.5417</c:v>
                </c:pt>
                <c:pt idx="514">
                  <c:v>1951.625</c:v>
                </c:pt>
                <c:pt idx="515">
                  <c:v>1951.7083</c:v>
                </c:pt>
                <c:pt idx="516">
                  <c:v>1951.7917</c:v>
                </c:pt>
                <c:pt idx="517">
                  <c:v>1951.875</c:v>
                </c:pt>
                <c:pt idx="518">
                  <c:v>1951.9583</c:v>
                </c:pt>
                <c:pt idx="519">
                  <c:v>1952.0417</c:v>
                </c:pt>
                <c:pt idx="520">
                  <c:v>1952.125</c:v>
                </c:pt>
                <c:pt idx="521">
                  <c:v>1952.2083</c:v>
                </c:pt>
                <c:pt idx="522">
                  <c:v>1952.2917</c:v>
                </c:pt>
                <c:pt idx="523">
                  <c:v>1952.375</c:v>
                </c:pt>
                <c:pt idx="524">
                  <c:v>1952.4583</c:v>
                </c:pt>
                <c:pt idx="525">
                  <c:v>1952.5417</c:v>
                </c:pt>
                <c:pt idx="526">
                  <c:v>1952.625</c:v>
                </c:pt>
                <c:pt idx="527">
                  <c:v>1952.7083</c:v>
                </c:pt>
                <c:pt idx="528">
                  <c:v>1952.7917</c:v>
                </c:pt>
                <c:pt idx="529">
                  <c:v>1952.875</c:v>
                </c:pt>
                <c:pt idx="530">
                  <c:v>1952.9583</c:v>
                </c:pt>
                <c:pt idx="531">
                  <c:v>1953.0417</c:v>
                </c:pt>
                <c:pt idx="532">
                  <c:v>1953.125</c:v>
                </c:pt>
                <c:pt idx="533">
                  <c:v>1953.2083</c:v>
                </c:pt>
                <c:pt idx="534">
                  <c:v>1953.2917</c:v>
                </c:pt>
                <c:pt idx="535">
                  <c:v>1953.375</c:v>
                </c:pt>
                <c:pt idx="536">
                  <c:v>1953.4583</c:v>
                </c:pt>
                <c:pt idx="537">
                  <c:v>1953.5417</c:v>
                </c:pt>
                <c:pt idx="538">
                  <c:v>1953.625</c:v>
                </c:pt>
                <c:pt idx="539">
                  <c:v>1953.7083</c:v>
                </c:pt>
                <c:pt idx="540">
                  <c:v>1953.7917</c:v>
                </c:pt>
                <c:pt idx="541">
                  <c:v>1953.875</c:v>
                </c:pt>
                <c:pt idx="542">
                  <c:v>1953.9583</c:v>
                </c:pt>
                <c:pt idx="543">
                  <c:v>1954.0417</c:v>
                </c:pt>
                <c:pt idx="544">
                  <c:v>1954.125</c:v>
                </c:pt>
                <c:pt idx="545">
                  <c:v>1954.2083</c:v>
                </c:pt>
                <c:pt idx="546">
                  <c:v>1954.2917</c:v>
                </c:pt>
                <c:pt idx="547">
                  <c:v>1954.375</c:v>
                </c:pt>
                <c:pt idx="548">
                  <c:v>1954.4583</c:v>
                </c:pt>
                <c:pt idx="549">
                  <c:v>1954.5417</c:v>
                </c:pt>
                <c:pt idx="550">
                  <c:v>1954.625</c:v>
                </c:pt>
                <c:pt idx="551">
                  <c:v>1954.7083</c:v>
                </c:pt>
                <c:pt idx="552">
                  <c:v>1954.7917</c:v>
                </c:pt>
                <c:pt idx="553">
                  <c:v>1954.875</c:v>
                </c:pt>
                <c:pt idx="554">
                  <c:v>1954.9583</c:v>
                </c:pt>
                <c:pt idx="555">
                  <c:v>1955.0417</c:v>
                </c:pt>
                <c:pt idx="556">
                  <c:v>1955.125</c:v>
                </c:pt>
                <c:pt idx="557">
                  <c:v>1955.2083</c:v>
                </c:pt>
                <c:pt idx="558">
                  <c:v>1955.2917</c:v>
                </c:pt>
                <c:pt idx="559">
                  <c:v>1955.375</c:v>
                </c:pt>
                <c:pt idx="560">
                  <c:v>1955.4583</c:v>
                </c:pt>
                <c:pt idx="561">
                  <c:v>1955.5417</c:v>
                </c:pt>
                <c:pt idx="562">
                  <c:v>1955.625</c:v>
                </c:pt>
                <c:pt idx="563">
                  <c:v>1955.7083</c:v>
                </c:pt>
                <c:pt idx="564">
                  <c:v>1955.7917</c:v>
                </c:pt>
                <c:pt idx="565">
                  <c:v>1955.875</c:v>
                </c:pt>
                <c:pt idx="566">
                  <c:v>1955.9583</c:v>
                </c:pt>
                <c:pt idx="567">
                  <c:v>1956.0417</c:v>
                </c:pt>
                <c:pt idx="568">
                  <c:v>1956.125</c:v>
                </c:pt>
                <c:pt idx="569">
                  <c:v>1956.2083</c:v>
                </c:pt>
                <c:pt idx="570">
                  <c:v>1956.2917</c:v>
                </c:pt>
                <c:pt idx="571">
                  <c:v>1956.375</c:v>
                </c:pt>
                <c:pt idx="572">
                  <c:v>1956.4583</c:v>
                </c:pt>
                <c:pt idx="573">
                  <c:v>1956.5417</c:v>
                </c:pt>
                <c:pt idx="574">
                  <c:v>1956.625</c:v>
                </c:pt>
                <c:pt idx="575">
                  <c:v>1956.7083</c:v>
                </c:pt>
                <c:pt idx="576">
                  <c:v>1956.7917</c:v>
                </c:pt>
                <c:pt idx="577">
                  <c:v>1956.875</c:v>
                </c:pt>
                <c:pt idx="578">
                  <c:v>1956.9583</c:v>
                </c:pt>
                <c:pt idx="579">
                  <c:v>1957.0417</c:v>
                </c:pt>
                <c:pt idx="580">
                  <c:v>1957.125</c:v>
                </c:pt>
                <c:pt idx="581">
                  <c:v>1957.2083</c:v>
                </c:pt>
                <c:pt idx="582">
                  <c:v>1957.2917</c:v>
                </c:pt>
                <c:pt idx="583">
                  <c:v>1957.375</c:v>
                </c:pt>
                <c:pt idx="584">
                  <c:v>1957.4583</c:v>
                </c:pt>
                <c:pt idx="585">
                  <c:v>1957.5417</c:v>
                </c:pt>
                <c:pt idx="586">
                  <c:v>1957.625</c:v>
                </c:pt>
                <c:pt idx="587">
                  <c:v>1957.7083</c:v>
                </c:pt>
                <c:pt idx="588">
                  <c:v>1957.7917</c:v>
                </c:pt>
                <c:pt idx="589">
                  <c:v>1957.875</c:v>
                </c:pt>
                <c:pt idx="590">
                  <c:v>1957.9583</c:v>
                </c:pt>
                <c:pt idx="591">
                  <c:v>1958.0417</c:v>
                </c:pt>
                <c:pt idx="592">
                  <c:v>1958.125</c:v>
                </c:pt>
                <c:pt idx="593">
                  <c:v>1958.2083</c:v>
                </c:pt>
                <c:pt idx="594">
                  <c:v>1958.2917</c:v>
                </c:pt>
                <c:pt idx="595">
                  <c:v>1958.375</c:v>
                </c:pt>
                <c:pt idx="596">
                  <c:v>1958.4583</c:v>
                </c:pt>
                <c:pt idx="597">
                  <c:v>1958.5417</c:v>
                </c:pt>
                <c:pt idx="598">
                  <c:v>1958.625</c:v>
                </c:pt>
                <c:pt idx="599">
                  <c:v>1958.7083</c:v>
                </c:pt>
                <c:pt idx="600">
                  <c:v>1958.7917</c:v>
                </c:pt>
                <c:pt idx="601">
                  <c:v>1958.875</c:v>
                </c:pt>
                <c:pt idx="602">
                  <c:v>1958.9583</c:v>
                </c:pt>
                <c:pt idx="603">
                  <c:v>1959.0417</c:v>
                </c:pt>
                <c:pt idx="604">
                  <c:v>1959.125</c:v>
                </c:pt>
                <c:pt idx="605">
                  <c:v>1959.2083</c:v>
                </c:pt>
                <c:pt idx="606">
                  <c:v>1959.2917</c:v>
                </c:pt>
                <c:pt idx="607">
                  <c:v>1959.375</c:v>
                </c:pt>
                <c:pt idx="608">
                  <c:v>1959.4583</c:v>
                </c:pt>
                <c:pt idx="609">
                  <c:v>1959.5417</c:v>
                </c:pt>
                <c:pt idx="610">
                  <c:v>1959.625</c:v>
                </c:pt>
                <c:pt idx="611">
                  <c:v>1959.7083</c:v>
                </c:pt>
                <c:pt idx="612">
                  <c:v>1959.7917</c:v>
                </c:pt>
                <c:pt idx="613">
                  <c:v>1959.875</c:v>
                </c:pt>
                <c:pt idx="614">
                  <c:v>1959.9583</c:v>
                </c:pt>
                <c:pt idx="615">
                  <c:v>1960.0417</c:v>
                </c:pt>
                <c:pt idx="616">
                  <c:v>1960.125</c:v>
                </c:pt>
                <c:pt idx="617">
                  <c:v>1960.2083</c:v>
                </c:pt>
                <c:pt idx="618">
                  <c:v>1960.2917</c:v>
                </c:pt>
                <c:pt idx="619">
                  <c:v>1960.375</c:v>
                </c:pt>
                <c:pt idx="620">
                  <c:v>1960.4583</c:v>
                </c:pt>
                <c:pt idx="621">
                  <c:v>1960.5417</c:v>
                </c:pt>
                <c:pt idx="622">
                  <c:v>1960.625</c:v>
                </c:pt>
                <c:pt idx="623">
                  <c:v>1960.7083</c:v>
                </c:pt>
                <c:pt idx="624">
                  <c:v>1960.7917</c:v>
                </c:pt>
                <c:pt idx="625">
                  <c:v>1960.875</c:v>
                </c:pt>
                <c:pt idx="626">
                  <c:v>1960.9583</c:v>
                </c:pt>
                <c:pt idx="627">
                  <c:v>1961.0417</c:v>
                </c:pt>
                <c:pt idx="628">
                  <c:v>1961.125</c:v>
                </c:pt>
                <c:pt idx="629">
                  <c:v>1961.2083</c:v>
                </c:pt>
                <c:pt idx="630">
                  <c:v>1961.2917</c:v>
                </c:pt>
                <c:pt idx="631">
                  <c:v>1961.375</c:v>
                </c:pt>
                <c:pt idx="632">
                  <c:v>1961.4583</c:v>
                </c:pt>
                <c:pt idx="633">
                  <c:v>1961.5417</c:v>
                </c:pt>
                <c:pt idx="634">
                  <c:v>1961.625</c:v>
                </c:pt>
                <c:pt idx="635">
                  <c:v>1961.7083</c:v>
                </c:pt>
                <c:pt idx="636">
                  <c:v>1961.7917</c:v>
                </c:pt>
                <c:pt idx="637">
                  <c:v>1961.875</c:v>
                </c:pt>
                <c:pt idx="638">
                  <c:v>1961.9583</c:v>
                </c:pt>
                <c:pt idx="639">
                  <c:v>1962.0417</c:v>
                </c:pt>
                <c:pt idx="640">
                  <c:v>1962.125</c:v>
                </c:pt>
                <c:pt idx="641">
                  <c:v>1962.2083</c:v>
                </c:pt>
                <c:pt idx="642">
                  <c:v>1962.2917</c:v>
                </c:pt>
                <c:pt idx="643">
                  <c:v>1962.375</c:v>
                </c:pt>
                <c:pt idx="644">
                  <c:v>1962.4583</c:v>
                </c:pt>
                <c:pt idx="645">
                  <c:v>1962.5417</c:v>
                </c:pt>
                <c:pt idx="646">
                  <c:v>1962.625</c:v>
                </c:pt>
                <c:pt idx="647">
                  <c:v>1962.7083</c:v>
                </c:pt>
                <c:pt idx="648">
                  <c:v>1962.7917</c:v>
                </c:pt>
                <c:pt idx="649">
                  <c:v>1962.875</c:v>
                </c:pt>
                <c:pt idx="650">
                  <c:v>1962.9583</c:v>
                </c:pt>
                <c:pt idx="651">
                  <c:v>1963.0417</c:v>
                </c:pt>
                <c:pt idx="652">
                  <c:v>1963.125</c:v>
                </c:pt>
                <c:pt idx="653">
                  <c:v>1963.2083</c:v>
                </c:pt>
                <c:pt idx="654">
                  <c:v>1963.2917</c:v>
                </c:pt>
                <c:pt idx="655">
                  <c:v>1963.375</c:v>
                </c:pt>
                <c:pt idx="656">
                  <c:v>1963.4583</c:v>
                </c:pt>
                <c:pt idx="657">
                  <c:v>1963.5417</c:v>
                </c:pt>
                <c:pt idx="658">
                  <c:v>1963.625</c:v>
                </c:pt>
                <c:pt idx="659">
                  <c:v>1963.7083</c:v>
                </c:pt>
                <c:pt idx="660">
                  <c:v>1963.7917</c:v>
                </c:pt>
                <c:pt idx="661">
                  <c:v>1963.875</c:v>
                </c:pt>
                <c:pt idx="662">
                  <c:v>1963.9583</c:v>
                </c:pt>
                <c:pt idx="663">
                  <c:v>1964.0417</c:v>
                </c:pt>
                <c:pt idx="664">
                  <c:v>1964.125</c:v>
                </c:pt>
                <c:pt idx="665">
                  <c:v>1964.2083</c:v>
                </c:pt>
                <c:pt idx="666">
                  <c:v>1964.2917</c:v>
                </c:pt>
                <c:pt idx="667">
                  <c:v>1964.375</c:v>
                </c:pt>
                <c:pt idx="668">
                  <c:v>1964.4583</c:v>
                </c:pt>
                <c:pt idx="669">
                  <c:v>1964.5417</c:v>
                </c:pt>
                <c:pt idx="670">
                  <c:v>1964.625</c:v>
                </c:pt>
                <c:pt idx="671">
                  <c:v>1964.7083</c:v>
                </c:pt>
                <c:pt idx="672">
                  <c:v>1964.7917</c:v>
                </c:pt>
                <c:pt idx="673">
                  <c:v>1964.875</c:v>
                </c:pt>
                <c:pt idx="674">
                  <c:v>1964.9583</c:v>
                </c:pt>
                <c:pt idx="675">
                  <c:v>1965.0417</c:v>
                </c:pt>
                <c:pt idx="676">
                  <c:v>1965.125</c:v>
                </c:pt>
                <c:pt idx="677">
                  <c:v>1965.2083</c:v>
                </c:pt>
                <c:pt idx="678">
                  <c:v>1965.2917</c:v>
                </c:pt>
                <c:pt idx="679">
                  <c:v>1965.375</c:v>
                </c:pt>
                <c:pt idx="680">
                  <c:v>1965.4583</c:v>
                </c:pt>
                <c:pt idx="681">
                  <c:v>1965.5417</c:v>
                </c:pt>
                <c:pt idx="682">
                  <c:v>1965.625</c:v>
                </c:pt>
                <c:pt idx="683">
                  <c:v>1965.7083</c:v>
                </c:pt>
                <c:pt idx="684">
                  <c:v>1965.7917</c:v>
                </c:pt>
                <c:pt idx="685">
                  <c:v>1965.875</c:v>
                </c:pt>
                <c:pt idx="686">
                  <c:v>1965.9583</c:v>
                </c:pt>
                <c:pt idx="687">
                  <c:v>1966.0417</c:v>
                </c:pt>
                <c:pt idx="688">
                  <c:v>1966.125</c:v>
                </c:pt>
                <c:pt idx="689">
                  <c:v>1966.2083</c:v>
                </c:pt>
                <c:pt idx="690">
                  <c:v>1966.2917</c:v>
                </c:pt>
                <c:pt idx="691">
                  <c:v>1966.375</c:v>
                </c:pt>
                <c:pt idx="692">
                  <c:v>1966.4583</c:v>
                </c:pt>
                <c:pt idx="693">
                  <c:v>1966.5417</c:v>
                </c:pt>
                <c:pt idx="694">
                  <c:v>1966.625</c:v>
                </c:pt>
                <c:pt idx="695">
                  <c:v>1966.7083</c:v>
                </c:pt>
                <c:pt idx="696">
                  <c:v>1966.7917</c:v>
                </c:pt>
                <c:pt idx="697">
                  <c:v>1966.875</c:v>
                </c:pt>
                <c:pt idx="698">
                  <c:v>1966.9583</c:v>
                </c:pt>
                <c:pt idx="699">
                  <c:v>1967.0417</c:v>
                </c:pt>
                <c:pt idx="700">
                  <c:v>1967.125</c:v>
                </c:pt>
                <c:pt idx="701">
                  <c:v>1967.2083</c:v>
                </c:pt>
                <c:pt idx="702">
                  <c:v>1967.2917</c:v>
                </c:pt>
                <c:pt idx="703">
                  <c:v>1967.375</c:v>
                </c:pt>
                <c:pt idx="704">
                  <c:v>1967.4583</c:v>
                </c:pt>
                <c:pt idx="705">
                  <c:v>1967.5417</c:v>
                </c:pt>
                <c:pt idx="706">
                  <c:v>1967.625</c:v>
                </c:pt>
                <c:pt idx="707">
                  <c:v>1967.7083</c:v>
                </c:pt>
                <c:pt idx="708">
                  <c:v>1967.7917</c:v>
                </c:pt>
                <c:pt idx="709">
                  <c:v>1967.875</c:v>
                </c:pt>
                <c:pt idx="710">
                  <c:v>1967.9583</c:v>
                </c:pt>
                <c:pt idx="711">
                  <c:v>1968.0417</c:v>
                </c:pt>
                <c:pt idx="712">
                  <c:v>1968.125</c:v>
                </c:pt>
                <c:pt idx="713">
                  <c:v>1968.2083</c:v>
                </c:pt>
                <c:pt idx="714">
                  <c:v>1968.2917</c:v>
                </c:pt>
                <c:pt idx="715">
                  <c:v>1968.375</c:v>
                </c:pt>
                <c:pt idx="716">
                  <c:v>1968.4583</c:v>
                </c:pt>
                <c:pt idx="717">
                  <c:v>1968.5417</c:v>
                </c:pt>
                <c:pt idx="718">
                  <c:v>1968.625</c:v>
                </c:pt>
                <c:pt idx="719">
                  <c:v>1968.7083</c:v>
                </c:pt>
                <c:pt idx="720">
                  <c:v>1968.7917</c:v>
                </c:pt>
                <c:pt idx="721">
                  <c:v>1968.875</c:v>
                </c:pt>
                <c:pt idx="722">
                  <c:v>1968.9583</c:v>
                </c:pt>
                <c:pt idx="723">
                  <c:v>1969.0417</c:v>
                </c:pt>
                <c:pt idx="724">
                  <c:v>1969.125</c:v>
                </c:pt>
                <c:pt idx="725">
                  <c:v>1969.2083</c:v>
                </c:pt>
                <c:pt idx="726">
                  <c:v>1969.2917</c:v>
                </c:pt>
                <c:pt idx="727">
                  <c:v>1969.375</c:v>
                </c:pt>
                <c:pt idx="728">
                  <c:v>1969.4583</c:v>
                </c:pt>
                <c:pt idx="729">
                  <c:v>1969.5417</c:v>
                </c:pt>
                <c:pt idx="730">
                  <c:v>1969.625</c:v>
                </c:pt>
                <c:pt idx="731">
                  <c:v>1969.7083</c:v>
                </c:pt>
                <c:pt idx="732">
                  <c:v>1969.7917</c:v>
                </c:pt>
                <c:pt idx="733">
                  <c:v>1969.875</c:v>
                </c:pt>
                <c:pt idx="734">
                  <c:v>1969.9583</c:v>
                </c:pt>
                <c:pt idx="735">
                  <c:v>1970.0417</c:v>
                </c:pt>
                <c:pt idx="736">
                  <c:v>1970.125</c:v>
                </c:pt>
                <c:pt idx="737">
                  <c:v>1970.2083</c:v>
                </c:pt>
                <c:pt idx="738">
                  <c:v>1970.2917</c:v>
                </c:pt>
                <c:pt idx="739">
                  <c:v>1970.375</c:v>
                </c:pt>
                <c:pt idx="740">
                  <c:v>1970.4583</c:v>
                </c:pt>
                <c:pt idx="741">
                  <c:v>1970.5417</c:v>
                </c:pt>
                <c:pt idx="742">
                  <c:v>1970.625</c:v>
                </c:pt>
                <c:pt idx="743">
                  <c:v>1970.7083</c:v>
                </c:pt>
                <c:pt idx="744">
                  <c:v>1970.7917</c:v>
                </c:pt>
                <c:pt idx="745">
                  <c:v>1970.875</c:v>
                </c:pt>
                <c:pt idx="746">
                  <c:v>1970.9583</c:v>
                </c:pt>
                <c:pt idx="747">
                  <c:v>1971.0417</c:v>
                </c:pt>
                <c:pt idx="748">
                  <c:v>1971.125</c:v>
                </c:pt>
                <c:pt idx="749">
                  <c:v>1971.2083</c:v>
                </c:pt>
                <c:pt idx="750">
                  <c:v>1971.2917</c:v>
                </c:pt>
                <c:pt idx="751">
                  <c:v>1971.375</c:v>
                </c:pt>
                <c:pt idx="752">
                  <c:v>1971.4583</c:v>
                </c:pt>
                <c:pt idx="753">
                  <c:v>1971.5417</c:v>
                </c:pt>
                <c:pt idx="754">
                  <c:v>1971.625</c:v>
                </c:pt>
                <c:pt idx="755">
                  <c:v>1971.7083</c:v>
                </c:pt>
                <c:pt idx="756">
                  <c:v>1971.7917</c:v>
                </c:pt>
                <c:pt idx="757">
                  <c:v>1971.875</c:v>
                </c:pt>
                <c:pt idx="758">
                  <c:v>1971.9583</c:v>
                </c:pt>
                <c:pt idx="759">
                  <c:v>1972.0417</c:v>
                </c:pt>
                <c:pt idx="760">
                  <c:v>1972.125</c:v>
                </c:pt>
                <c:pt idx="761">
                  <c:v>1972.2083</c:v>
                </c:pt>
                <c:pt idx="762">
                  <c:v>1972.2917</c:v>
                </c:pt>
                <c:pt idx="763">
                  <c:v>1972.375</c:v>
                </c:pt>
                <c:pt idx="764">
                  <c:v>1972.4583</c:v>
                </c:pt>
                <c:pt idx="765">
                  <c:v>1972.5417</c:v>
                </c:pt>
                <c:pt idx="766">
                  <c:v>1972.625</c:v>
                </c:pt>
                <c:pt idx="767">
                  <c:v>1972.7083</c:v>
                </c:pt>
                <c:pt idx="768">
                  <c:v>1972.7917</c:v>
                </c:pt>
                <c:pt idx="769">
                  <c:v>1972.875</c:v>
                </c:pt>
                <c:pt idx="770">
                  <c:v>1972.9583</c:v>
                </c:pt>
                <c:pt idx="771">
                  <c:v>1973.0417</c:v>
                </c:pt>
                <c:pt idx="772">
                  <c:v>1973.125</c:v>
                </c:pt>
                <c:pt idx="773">
                  <c:v>1973.2083</c:v>
                </c:pt>
                <c:pt idx="774">
                  <c:v>1973.2917</c:v>
                </c:pt>
                <c:pt idx="775">
                  <c:v>1973.375</c:v>
                </c:pt>
                <c:pt idx="776">
                  <c:v>1973.4583</c:v>
                </c:pt>
                <c:pt idx="777">
                  <c:v>1973.5417</c:v>
                </c:pt>
                <c:pt idx="778">
                  <c:v>1973.625</c:v>
                </c:pt>
                <c:pt idx="779">
                  <c:v>1973.7083</c:v>
                </c:pt>
                <c:pt idx="780">
                  <c:v>1973.7917</c:v>
                </c:pt>
                <c:pt idx="781">
                  <c:v>1973.875</c:v>
                </c:pt>
                <c:pt idx="782">
                  <c:v>1973.9583</c:v>
                </c:pt>
                <c:pt idx="783">
                  <c:v>1974.0417</c:v>
                </c:pt>
                <c:pt idx="784">
                  <c:v>1974.125</c:v>
                </c:pt>
                <c:pt idx="785">
                  <c:v>1974.2083</c:v>
                </c:pt>
                <c:pt idx="786">
                  <c:v>1974.2917</c:v>
                </c:pt>
                <c:pt idx="787">
                  <c:v>1974.375</c:v>
                </c:pt>
                <c:pt idx="788">
                  <c:v>1974.4583</c:v>
                </c:pt>
                <c:pt idx="789">
                  <c:v>1974.5417</c:v>
                </c:pt>
                <c:pt idx="790">
                  <c:v>1974.625</c:v>
                </c:pt>
                <c:pt idx="791">
                  <c:v>1974.7083</c:v>
                </c:pt>
                <c:pt idx="792">
                  <c:v>1974.7917</c:v>
                </c:pt>
                <c:pt idx="793">
                  <c:v>1974.875</c:v>
                </c:pt>
                <c:pt idx="794">
                  <c:v>1974.9583</c:v>
                </c:pt>
                <c:pt idx="795">
                  <c:v>1975.0417</c:v>
                </c:pt>
                <c:pt idx="796">
                  <c:v>1975.125</c:v>
                </c:pt>
                <c:pt idx="797">
                  <c:v>1975.2083</c:v>
                </c:pt>
                <c:pt idx="798">
                  <c:v>1975.2917</c:v>
                </c:pt>
                <c:pt idx="799">
                  <c:v>1975.375</c:v>
                </c:pt>
                <c:pt idx="800">
                  <c:v>1975.4583</c:v>
                </c:pt>
                <c:pt idx="801">
                  <c:v>1975.5417</c:v>
                </c:pt>
                <c:pt idx="802">
                  <c:v>1975.625</c:v>
                </c:pt>
                <c:pt idx="803">
                  <c:v>1975.7083</c:v>
                </c:pt>
                <c:pt idx="804">
                  <c:v>1975.7917</c:v>
                </c:pt>
                <c:pt idx="805">
                  <c:v>1975.875</c:v>
                </c:pt>
                <c:pt idx="806">
                  <c:v>1975.9583</c:v>
                </c:pt>
                <c:pt idx="807">
                  <c:v>1976.0417</c:v>
                </c:pt>
                <c:pt idx="808">
                  <c:v>1976.125</c:v>
                </c:pt>
                <c:pt idx="809">
                  <c:v>1976.2083</c:v>
                </c:pt>
                <c:pt idx="810">
                  <c:v>1976.2917</c:v>
                </c:pt>
                <c:pt idx="811">
                  <c:v>1976.375</c:v>
                </c:pt>
                <c:pt idx="812">
                  <c:v>1976.4583</c:v>
                </c:pt>
                <c:pt idx="813">
                  <c:v>1976.5417</c:v>
                </c:pt>
                <c:pt idx="814">
                  <c:v>1976.625</c:v>
                </c:pt>
                <c:pt idx="815">
                  <c:v>1976.7083</c:v>
                </c:pt>
                <c:pt idx="816">
                  <c:v>1976.7917</c:v>
                </c:pt>
                <c:pt idx="817">
                  <c:v>1976.875</c:v>
                </c:pt>
                <c:pt idx="818">
                  <c:v>1976.9583</c:v>
                </c:pt>
                <c:pt idx="819">
                  <c:v>1977.0417</c:v>
                </c:pt>
                <c:pt idx="820">
                  <c:v>1977.125</c:v>
                </c:pt>
                <c:pt idx="821">
                  <c:v>1977.2083</c:v>
                </c:pt>
                <c:pt idx="822">
                  <c:v>1977.2917</c:v>
                </c:pt>
                <c:pt idx="823">
                  <c:v>1977.375</c:v>
                </c:pt>
                <c:pt idx="824">
                  <c:v>1977.4583</c:v>
                </c:pt>
                <c:pt idx="825">
                  <c:v>1977.5417</c:v>
                </c:pt>
                <c:pt idx="826">
                  <c:v>1977.625</c:v>
                </c:pt>
                <c:pt idx="827">
                  <c:v>1977.7083</c:v>
                </c:pt>
                <c:pt idx="828">
                  <c:v>1977.7917</c:v>
                </c:pt>
                <c:pt idx="829">
                  <c:v>1977.875</c:v>
                </c:pt>
                <c:pt idx="830">
                  <c:v>1977.9583</c:v>
                </c:pt>
                <c:pt idx="831">
                  <c:v>1978.0417</c:v>
                </c:pt>
                <c:pt idx="832">
                  <c:v>1978.125</c:v>
                </c:pt>
                <c:pt idx="833">
                  <c:v>1978.2083</c:v>
                </c:pt>
                <c:pt idx="834">
                  <c:v>1978.2917</c:v>
                </c:pt>
                <c:pt idx="835">
                  <c:v>1978.375</c:v>
                </c:pt>
                <c:pt idx="836">
                  <c:v>1978.4583</c:v>
                </c:pt>
                <c:pt idx="837">
                  <c:v>1978.5417</c:v>
                </c:pt>
                <c:pt idx="838">
                  <c:v>1978.625</c:v>
                </c:pt>
                <c:pt idx="839">
                  <c:v>1978.7083</c:v>
                </c:pt>
                <c:pt idx="840">
                  <c:v>1978.7917</c:v>
                </c:pt>
                <c:pt idx="841">
                  <c:v>1978.875</c:v>
                </c:pt>
                <c:pt idx="842">
                  <c:v>1978.9583</c:v>
                </c:pt>
                <c:pt idx="843">
                  <c:v>1979.0417</c:v>
                </c:pt>
                <c:pt idx="844">
                  <c:v>1979.125</c:v>
                </c:pt>
                <c:pt idx="845">
                  <c:v>1979.2083</c:v>
                </c:pt>
                <c:pt idx="846">
                  <c:v>1979.2917</c:v>
                </c:pt>
                <c:pt idx="847">
                  <c:v>1979.375</c:v>
                </c:pt>
                <c:pt idx="848">
                  <c:v>1979.4583</c:v>
                </c:pt>
                <c:pt idx="849">
                  <c:v>1979.5417</c:v>
                </c:pt>
                <c:pt idx="850">
                  <c:v>1979.625</c:v>
                </c:pt>
                <c:pt idx="851">
                  <c:v>1979.7083</c:v>
                </c:pt>
                <c:pt idx="852">
                  <c:v>1979.7917</c:v>
                </c:pt>
                <c:pt idx="853">
                  <c:v>1979.875</c:v>
                </c:pt>
                <c:pt idx="854">
                  <c:v>1979.9583</c:v>
                </c:pt>
                <c:pt idx="855">
                  <c:v>1980.0417</c:v>
                </c:pt>
                <c:pt idx="856">
                  <c:v>1980.125</c:v>
                </c:pt>
                <c:pt idx="857">
                  <c:v>1980.2083</c:v>
                </c:pt>
                <c:pt idx="858">
                  <c:v>1980.2917</c:v>
                </c:pt>
                <c:pt idx="859">
                  <c:v>1980.375</c:v>
                </c:pt>
                <c:pt idx="860">
                  <c:v>1980.4583</c:v>
                </c:pt>
                <c:pt idx="861">
                  <c:v>1980.5417</c:v>
                </c:pt>
                <c:pt idx="862">
                  <c:v>1980.625</c:v>
                </c:pt>
                <c:pt idx="863">
                  <c:v>1980.7083</c:v>
                </c:pt>
                <c:pt idx="864">
                  <c:v>1980.7917</c:v>
                </c:pt>
                <c:pt idx="865">
                  <c:v>1980.875</c:v>
                </c:pt>
                <c:pt idx="866">
                  <c:v>1980.9583</c:v>
                </c:pt>
                <c:pt idx="867">
                  <c:v>1981.0417</c:v>
                </c:pt>
                <c:pt idx="868">
                  <c:v>1981.125</c:v>
                </c:pt>
                <c:pt idx="869">
                  <c:v>1981.2083</c:v>
                </c:pt>
                <c:pt idx="870">
                  <c:v>1981.2917</c:v>
                </c:pt>
                <c:pt idx="871">
                  <c:v>1981.375</c:v>
                </c:pt>
                <c:pt idx="872">
                  <c:v>1981.4583</c:v>
                </c:pt>
                <c:pt idx="873">
                  <c:v>1981.5417</c:v>
                </c:pt>
                <c:pt idx="874">
                  <c:v>1981.625</c:v>
                </c:pt>
                <c:pt idx="875">
                  <c:v>1981.7083</c:v>
                </c:pt>
                <c:pt idx="876">
                  <c:v>1981.7917</c:v>
                </c:pt>
                <c:pt idx="877">
                  <c:v>1981.875</c:v>
                </c:pt>
                <c:pt idx="878">
                  <c:v>1981.9583</c:v>
                </c:pt>
                <c:pt idx="879">
                  <c:v>1982.0417</c:v>
                </c:pt>
                <c:pt idx="880">
                  <c:v>1982.125</c:v>
                </c:pt>
                <c:pt idx="881">
                  <c:v>1982.2083</c:v>
                </c:pt>
                <c:pt idx="882">
                  <c:v>1982.2917</c:v>
                </c:pt>
                <c:pt idx="883">
                  <c:v>1982.375</c:v>
                </c:pt>
                <c:pt idx="884">
                  <c:v>1982.4583</c:v>
                </c:pt>
                <c:pt idx="885">
                  <c:v>1982.5417</c:v>
                </c:pt>
                <c:pt idx="886">
                  <c:v>1982.625</c:v>
                </c:pt>
                <c:pt idx="887">
                  <c:v>1982.7083</c:v>
                </c:pt>
                <c:pt idx="888">
                  <c:v>1982.7917</c:v>
                </c:pt>
                <c:pt idx="889">
                  <c:v>1982.875</c:v>
                </c:pt>
                <c:pt idx="890">
                  <c:v>1982.9583</c:v>
                </c:pt>
                <c:pt idx="891">
                  <c:v>1983.0417</c:v>
                </c:pt>
                <c:pt idx="892">
                  <c:v>1983.125</c:v>
                </c:pt>
                <c:pt idx="893">
                  <c:v>1983.2083</c:v>
                </c:pt>
                <c:pt idx="894">
                  <c:v>1983.2917</c:v>
                </c:pt>
                <c:pt idx="895">
                  <c:v>1983.375</c:v>
                </c:pt>
                <c:pt idx="896">
                  <c:v>1983.4583</c:v>
                </c:pt>
                <c:pt idx="897">
                  <c:v>1983.5417</c:v>
                </c:pt>
                <c:pt idx="898">
                  <c:v>1983.625</c:v>
                </c:pt>
                <c:pt idx="899">
                  <c:v>1983.7083</c:v>
                </c:pt>
                <c:pt idx="900">
                  <c:v>1983.7917</c:v>
                </c:pt>
                <c:pt idx="901">
                  <c:v>1983.875</c:v>
                </c:pt>
                <c:pt idx="902">
                  <c:v>1983.9583</c:v>
                </c:pt>
                <c:pt idx="903">
                  <c:v>1984.0417</c:v>
                </c:pt>
                <c:pt idx="904">
                  <c:v>1984.125</c:v>
                </c:pt>
                <c:pt idx="905">
                  <c:v>1984.2083</c:v>
                </c:pt>
                <c:pt idx="906">
                  <c:v>1984.2917</c:v>
                </c:pt>
                <c:pt idx="907">
                  <c:v>1984.375</c:v>
                </c:pt>
                <c:pt idx="908">
                  <c:v>1984.4583</c:v>
                </c:pt>
                <c:pt idx="909">
                  <c:v>1984.5417</c:v>
                </c:pt>
                <c:pt idx="910">
                  <c:v>1984.625</c:v>
                </c:pt>
                <c:pt idx="911">
                  <c:v>1984.7083</c:v>
                </c:pt>
                <c:pt idx="912">
                  <c:v>1984.7917</c:v>
                </c:pt>
                <c:pt idx="913">
                  <c:v>1984.875</c:v>
                </c:pt>
                <c:pt idx="914">
                  <c:v>1984.9583</c:v>
                </c:pt>
                <c:pt idx="915">
                  <c:v>1985.0417</c:v>
                </c:pt>
                <c:pt idx="916">
                  <c:v>1985.125</c:v>
                </c:pt>
                <c:pt idx="917">
                  <c:v>1985.2083</c:v>
                </c:pt>
                <c:pt idx="918">
                  <c:v>1985.2917</c:v>
                </c:pt>
                <c:pt idx="919">
                  <c:v>1985.375</c:v>
                </c:pt>
                <c:pt idx="920">
                  <c:v>1985.4583</c:v>
                </c:pt>
                <c:pt idx="921">
                  <c:v>1985.5417</c:v>
                </c:pt>
                <c:pt idx="922">
                  <c:v>1985.625</c:v>
                </c:pt>
                <c:pt idx="923">
                  <c:v>1985.7083</c:v>
                </c:pt>
                <c:pt idx="924">
                  <c:v>1985.7917</c:v>
                </c:pt>
                <c:pt idx="925">
                  <c:v>1985.875</c:v>
                </c:pt>
                <c:pt idx="926">
                  <c:v>1985.9583</c:v>
                </c:pt>
                <c:pt idx="927">
                  <c:v>1986.0417</c:v>
                </c:pt>
                <c:pt idx="928">
                  <c:v>1986.125</c:v>
                </c:pt>
                <c:pt idx="929">
                  <c:v>1986.2083</c:v>
                </c:pt>
                <c:pt idx="930">
                  <c:v>1986.2917</c:v>
                </c:pt>
                <c:pt idx="931">
                  <c:v>1986.375</c:v>
                </c:pt>
                <c:pt idx="932">
                  <c:v>1986.4583</c:v>
                </c:pt>
                <c:pt idx="933">
                  <c:v>1986.5417</c:v>
                </c:pt>
                <c:pt idx="934">
                  <c:v>1986.625</c:v>
                </c:pt>
                <c:pt idx="935">
                  <c:v>1986.7083</c:v>
                </c:pt>
                <c:pt idx="936">
                  <c:v>1986.7917</c:v>
                </c:pt>
                <c:pt idx="937">
                  <c:v>1986.875</c:v>
                </c:pt>
                <c:pt idx="938">
                  <c:v>1986.9583</c:v>
                </c:pt>
                <c:pt idx="939">
                  <c:v>1987.0417</c:v>
                </c:pt>
                <c:pt idx="940">
                  <c:v>1987.125</c:v>
                </c:pt>
                <c:pt idx="941">
                  <c:v>1987.2083</c:v>
                </c:pt>
                <c:pt idx="942">
                  <c:v>1987.2917</c:v>
                </c:pt>
                <c:pt idx="943">
                  <c:v>1987.375</c:v>
                </c:pt>
                <c:pt idx="944">
                  <c:v>1987.4583</c:v>
                </c:pt>
                <c:pt idx="945">
                  <c:v>1987.5417</c:v>
                </c:pt>
                <c:pt idx="946">
                  <c:v>1987.625</c:v>
                </c:pt>
                <c:pt idx="947">
                  <c:v>1987.7083</c:v>
                </c:pt>
                <c:pt idx="948">
                  <c:v>1987.7917</c:v>
                </c:pt>
                <c:pt idx="949">
                  <c:v>1987.875</c:v>
                </c:pt>
                <c:pt idx="950">
                  <c:v>1987.9583</c:v>
                </c:pt>
                <c:pt idx="951">
                  <c:v>1988.0417</c:v>
                </c:pt>
                <c:pt idx="952">
                  <c:v>1988.125</c:v>
                </c:pt>
                <c:pt idx="953">
                  <c:v>1988.2083</c:v>
                </c:pt>
                <c:pt idx="954">
                  <c:v>1988.2917</c:v>
                </c:pt>
                <c:pt idx="955">
                  <c:v>1988.375</c:v>
                </c:pt>
                <c:pt idx="956">
                  <c:v>1988.4583</c:v>
                </c:pt>
                <c:pt idx="957">
                  <c:v>1988.5417</c:v>
                </c:pt>
                <c:pt idx="958">
                  <c:v>1988.625</c:v>
                </c:pt>
                <c:pt idx="959">
                  <c:v>1988.7083</c:v>
                </c:pt>
                <c:pt idx="960">
                  <c:v>1988.7917</c:v>
                </c:pt>
                <c:pt idx="961">
                  <c:v>1988.875</c:v>
                </c:pt>
                <c:pt idx="962">
                  <c:v>1988.9583</c:v>
                </c:pt>
                <c:pt idx="963">
                  <c:v>1989.0417</c:v>
                </c:pt>
                <c:pt idx="964">
                  <c:v>1989.125</c:v>
                </c:pt>
                <c:pt idx="965">
                  <c:v>1989.2083</c:v>
                </c:pt>
                <c:pt idx="966">
                  <c:v>1989.2917</c:v>
                </c:pt>
                <c:pt idx="967">
                  <c:v>1989.375</c:v>
                </c:pt>
                <c:pt idx="968">
                  <c:v>1989.4583</c:v>
                </c:pt>
                <c:pt idx="969">
                  <c:v>1989.5417</c:v>
                </c:pt>
                <c:pt idx="970">
                  <c:v>1989.625</c:v>
                </c:pt>
                <c:pt idx="971">
                  <c:v>1989.7083</c:v>
                </c:pt>
                <c:pt idx="972">
                  <c:v>1989.7917</c:v>
                </c:pt>
                <c:pt idx="973">
                  <c:v>1989.875</c:v>
                </c:pt>
                <c:pt idx="974">
                  <c:v>1989.9583</c:v>
                </c:pt>
                <c:pt idx="975">
                  <c:v>1990.0417</c:v>
                </c:pt>
                <c:pt idx="976">
                  <c:v>1990.125</c:v>
                </c:pt>
                <c:pt idx="977">
                  <c:v>1990.2083</c:v>
                </c:pt>
                <c:pt idx="978">
                  <c:v>1990.2917</c:v>
                </c:pt>
                <c:pt idx="979">
                  <c:v>1990.375</c:v>
                </c:pt>
                <c:pt idx="980">
                  <c:v>1990.4583</c:v>
                </c:pt>
                <c:pt idx="981">
                  <c:v>1990.5417</c:v>
                </c:pt>
                <c:pt idx="982">
                  <c:v>1990.625</c:v>
                </c:pt>
                <c:pt idx="983">
                  <c:v>1990.7083</c:v>
                </c:pt>
                <c:pt idx="984">
                  <c:v>1990.7917</c:v>
                </c:pt>
                <c:pt idx="985">
                  <c:v>1990.875</c:v>
                </c:pt>
                <c:pt idx="986">
                  <c:v>1990.9583</c:v>
                </c:pt>
                <c:pt idx="987">
                  <c:v>1991.0417</c:v>
                </c:pt>
                <c:pt idx="988">
                  <c:v>1991.125</c:v>
                </c:pt>
                <c:pt idx="989">
                  <c:v>1991.2083</c:v>
                </c:pt>
                <c:pt idx="990">
                  <c:v>1991.2917</c:v>
                </c:pt>
                <c:pt idx="991">
                  <c:v>1991.375</c:v>
                </c:pt>
                <c:pt idx="992">
                  <c:v>1991.4583</c:v>
                </c:pt>
                <c:pt idx="993">
                  <c:v>1991.5417</c:v>
                </c:pt>
                <c:pt idx="994">
                  <c:v>1991.625</c:v>
                </c:pt>
                <c:pt idx="995">
                  <c:v>1991.7083</c:v>
                </c:pt>
                <c:pt idx="996">
                  <c:v>1991.7917</c:v>
                </c:pt>
                <c:pt idx="997">
                  <c:v>1991.875</c:v>
                </c:pt>
                <c:pt idx="998">
                  <c:v>1991.9583</c:v>
                </c:pt>
                <c:pt idx="999">
                  <c:v>1992.0417</c:v>
                </c:pt>
                <c:pt idx="1000">
                  <c:v>1992.125</c:v>
                </c:pt>
                <c:pt idx="1001">
                  <c:v>1992.2083</c:v>
                </c:pt>
                <c:pt idx="1002">
                  <c:v>1992.2917</c:v>
                </c:pt>
                <c:pt idx="1003">
                  <c:v>1992.375</c:v>
                </c:pt>
                <c:pt idx="1004">
                  <c:v>1992.4583</c:v>
                </c:pt>
                <c:pt idx="1005">
                  <c:v>1992.5417</c:v>
                </c:pt>
                <c:pt idx="1006">
                  <c:v>1992.625</c:v>
                </c:pt>
                <c:pt idx="1007">
                  <c:v>1992.7083</c:v>
                </c:pt>
                <c:pt idx="1008">
                  <c:v>1992.7917</c:v>
                </c:pt>
                <c:pt idx="1009">
                  <c:v>1992.875</c:v>
                </c:pt>
                <c:pt idx="1010">
                  <c:v>1992.9583</c:v>
                </c:pt>
                <c:pt idx="1011">
                  <c:v>1993.0417</c:v>
                </c:pt>
                <c:pt idx="1012">
                  <c:v>1993.125</c:v>
                </c:pt>
                <c:pt idx="1013">
                  <c:v>1993.2083</c:v>
                </c:pt>
                <c:pt idx="1014">
                  <c:v>1993.2917</c:v>
                </c:pt>
                <c:pt idx="1015">
                  <c:v>1993.375</c:v>
                </c:pt>
                <c:pt idx="1016">
                  <c:v>1993.4583</c:v>
                </c:pt>
                <c:pt idx="1017">
                  <c:v>1993.5417</c:v>
                </c:pt>
                <c:pt idx="1018">
                  <c:v>1993.625</c:v>
                </c:pt>
                <c:pt idx="1019">
                  <c:v>1993.7083</c:v>
                </c:pt>
                <c:pt idx="1020">
                  <c:v>1993.7917</c:v>
                </c:pt>
                <c:pt idx="1021">
                  <c:v>1993.875</c:v>
                </c:pt>
                <c:pt idx="1022">
                  <c:v>1993.9583</c:v>
                </c:pt>
                <c:pt idx="1023">
                  <c:v>1994.0417</c:v>
                </c:pt>
                <c:pt idx="1024">
                  <c:v>1994.125</c:v>
                </c:pt>
                <c:pt idx="1025">
                  <c:v>1994.2083</c:v>
                </c:pt>
                <c:pt idx="1026">
                  <c:v>1994.2917</c:v>
                </c:pt>
                <c:pt idx="1027">
                  <c:v>1994.375</c:v>
                </c:pt>
                <c:pt idx="1028">
                  <c:v>1994.4583</c:v>
                </c:pt>
                <c:pt idx="1029">
                  <c:v>1994.5417</c:v>
                </c:pt>
                <c:pt idx="1030">
                  <c:v>1994.625</c:v>
                </c:pt>
                <c:pt idx="1031">
                  <c:v>1994.7083</c:v>
                </c:pt>
                <c:pt idx="1032">
                  <c:v>1994.7917</c:v>
                </c:pt>
                <c:pt idx="1033">
                  <c:v>1994.875</c:v>
                </c:pt>
                <c:pt idx="1034">
                  <c:v>1994.9583</c:v>
                </c:pt>
                <c:pt idx="1035">
                  <c:v>1995.0417</c:v>
                </c:pt>
                <c:pt idx="1036">
                  <c:v>1995.125</c:v>
                </c:pt>
                <c:pt idx="1037">
                  <c:v>1995.2083</c:v>
                </c:pt>
                <c:pt idx="1038">
                  <c:v>1995.2917</c:v>
                </c:pt>
                <c:pt idx="1039">
                  <c:v>1995.375</c:v>
                </c:pt>
                <c:pt idx="1040">
                  <c:v>1995.4583</c:v>
                </c:pt>
                <c:pt idx="1041">
                  <c:v>1995.5417</c:v>
                </c:pt>
                <c:pt idx="1042">
                  <c:v>1995.625</c:v>
                </c:pt>
                <c:pt idx="1043">
                  <c:v>1995.7083</c:v>
                </c:pt>
                <c:pt idx="1044">
                  <c:v>1995.7917</c:v>
                </c:pt>
                <c:pt idx="1045">
                  <c:v>1995.875</c:v>
                </c:pt>
                <c:pt idx="1046">
                  <c:v>1995.9583</c:v>
                </c:pt>
                <c:pt idx="1047">
                  <c:v>1996.0417</c:v>
                </c:pt>
                <c:pt idx="1048">
                  <c:v>1996.125</c:v>
                </c:pt>
                <c:pt idx="1049">
                  <c:v>1996.2083</c:v>
                </c:pt>
                <c:pt idx="1050">
                  <c:v>1996.2917</c:v>
                </c:pt>
                <c:pt idx="1051">
                  <c:v>1996.375</c:v>
                </c:pt>
                <c:pt idx="1052">
                  <c:v>1996.4583</c:v>
                </c:pt>
                <c:pt idx="1053">
                  <c:v>1996.5417</c:v>
                </c:pt>
                <c:pt idx="1054">
                  <c:v>1996.625</c:v>
                </c:pt>
                <c:pt idx="1055">
                  <c:v>1996.7083</c:v>
                </c:pt>
                <c:pt idx="1056">
                  <c:v>1996.7917</c:v>
                </c:pt>
                <c:pt idx="1057">
                  <c:v>1996.875</c:v>
                </c:pt>
                <c:pt idx="1058">
                  <c:v>1996.9583</c:v>
                </c:pt>
                <c:pt idx="1059">
                  <c:v>1997.0417</c:v>
                </c:pt>
                <c:pt idx="1060">
                  <c:v>1997.125</c:v>
                </c:pt>
                <c:pt idx="1061">
                  <c:v>1997.2083</c:v>
                </c:pt>
                <c:pt idx="1062">
                  <c:v>1997.2917</c:v>
                </c:pt>
                <c:pt idx="1063">
                  <c:v>1997.375</c:v>
                </c:pt>
                <c:pt idx="1064">
                  <c:v>1997.4583</c:v>
                </c:pt>
                <c:pt idx="1065">
                  <c:v>1997.5417</c:v>
                </c:pt>
                <c:pt idx="1066">
                  <c:v>1997.625</c:v>
                </c:pt>
                <c:pt idx="1067">
                  <c:v>1997.7083</c:v>
                </c:pt>
                <c:pt idx="1068">
                  <c:v>1997.7917</c:v>
                </c:pt>
                <c:pt idx="1069">
                  <c:v>1997.875</c:v>
                </c:pt>
                <c:pt idx="1070">
                  <c:v>1997.9583</c:v>
                </c:pt>
                <c:pt idx="1071">
                  <c:v>1998.0417</c:v>
                </c:pt>
                <c:pt idx="1072">
                  <c:v>1998.125</c:v>
                </c:pt>
                <c:pt idx="1073">
                  <c:v>1998.2083</c:v>
                </c:pt>
                <c:pt idx="1074">
                  <c:v>1998.2917</c:v>
                </c:pt>
                <c:pt idx="1075">
                  <c:v>1998.375</c:v>
                </c:pt>
                <c:pt idx="1076">
                  <c:v>1998.4583</c:v>
                </c:pt>
                <c:pt idx="1077">
                  <c:v>1998.5417</c:v>
                </c:pt>
                <c:pt idx="1078">
                  <c:v>1998.625</c:v>
                </c:pt>
                <c:pt idx="1079">
                  <c:v>1998.7083</c:v>
                </c:pt>
                <c:pt idx="1080">
                  <c:v>1998.7917</c:v>
                </c:pt>
                <c:pt idx="1081">
                  <c:v>1998.875</c:v>
                </c:pt>
                <c:pt idx="1082">
                  <c:v>1998.9583</c:v>
                </c:pt>
                <c:pt idx="1083">
                  <c:v>1999.0417</c:v>
                </c:pt>
                <c:pt idx="1084">
                  <c:v>1999.125</c:v>
                </c:pt>
                <c:pt idx="1085">
                  <c:v>1999.2083</c:v>
                </c:pt>
                <c:pt idx="1086">
                  <c:v>1999.2917</c:v>
                </c:pt>
                <c:pt idx="1087">
                  <c:v>1999.375</c:v>
                </c:pt>
                <c:pt idx="1088">
                  <c:v>1999.4583</c:v>
                </c:pt>
                <c:pt idx="1089">
                  <c:v>1999.5417</c:v>
                </c:pt>
                <c:pt idx="1090">
                  <c:v>1999.625</c:v>
                </c:pt>
                <c:pt idx="1091">
                  <c:v>1999.7083</c:v>
                </c:pt>
                <c:pt idx="1092">
                  <c:v>1999.7917</c:v>
                </c:pt>
                <c:pt idx="1093">
                  <c:v>1999.875</c:v>
                </c:pt>
                <c:pt idx="1094">
                  <c:v>1999.9583</c:v>
                </c:pt>
              </c:numCache>
            </c:numRef>
          </c:xVal>
          <c:yVal>
            <c:numRef>
              <c:f>lagos!$B$1:$B$1095</c:f>
              <c:numCache>
                <c:formatCode>General</c:formatCode>
                <c:ptCount val="1095"/>
                <c:pt idx="0">
                  <c:v>7030</c:v>
                </c:pt>
                <c:pt idx="1">
                  <c:v>7038</c:v>
                </c:pt>
                <c:pt idx="2">
                  <c:v>6910</c:v>
                </c:pt>
                <c:pt idx="3">
                  <c:v>6887</c:v>
                </c:pt>
                <c:pt idx="4">
                  <c:v>6930</c:v>
                </c:pt>
                <c:pt idx="5">
                  <c:v>6928</c:v>
                </c:pt>
                <c:pt idx="6">
                  <c:v>6910</c:v>
                </c:pt>
                <c:pt idx="7">
                  <c:v>6938</c:v>
                </c:pt>
                <c:pt idx="8">
                  <c:v>6856</c:v>
                </c:pt>
                <c:pt idx="9">
                  <c:v>6951</c:v>
                </c:pt>
                <c:pt idx="10">
                  <c:v>6942</c:v>
                </c:pt>
                <c:pt idx="11">
                  <c:v>6941</c:v>
                </c:pt>
                <c:pt idx="12">
                  <c:v>6973</c:v>
                </c:pt>
                <c:pt idx="13">
                  <c:v>7060</c:v>
                </c:pt>
                <c:pt idx="14">
                  <c:v>6951</c:v>
                </c:pt>
                <c:pt idx="15">
                  <c:v>6862</c:v>
                </c:pt>
                <c:pt idx="16">
                  <c:v>6784</c:v>
                </c:pt>
                <c:pt idx="17">
                  <c:v>6856</c:v>
                </c:pt>
                <c:pt idx="18">
                  <c:v>6859</c:v>
                </c:pt>
                <c:pt idx="19">
                  <c:v>6939</c:v>
                </c:pt>
                <c:pt idx="20">
                  <c:v>6887</c:v>
                </c:pt>
                <c:pt idx="21">
                  <c:v>6904</c:v>
                </c:pt>
                <c:pt idx="22">
                  <c:v>6890</c:v>
                </c:pt>
                <c:pt idx="23">
                  <c:v>6958</c:v>
                </c:pt>
                <c:pt idx="24">
                  <c:v>7003</c:v>
                </c:pt>
                <c:pt idx="25">
                  <c:v>6928</c:v>
                </c:pt>
                <c:pt idx="26">
                  <c:v>6919</c:v>
                </c:pt>
                <c:pt idx="27">
                  <c:v>6820</c:v>
                </c:pt>
                <c:pt idx="28">
                  <c:v>6884</c:v>
                </c:pt>
                <c:pt idx="29">
                  <c:v>6846</c:v>
                </c:pt>
                <c:pt idx="32">
                  <c:v>6872</c:v>
                </c:pt>
                <c:pt idx="33">
                  <c:v>6921</c:v>
                </c:pt>
                <c:pt idx="34">
                  <c:v>6922</c:v>
                </c:pt>
                <c:pt idx="35">
                  <c:v>6929</c:v>
                </c:pt>
                <c:pt idx="36">
                  <c:v>6954</c:v>
                </c:pt>
                <c:pt idx="37">
                  <c:v>6917</c:v>
                </c:pt>
                <c:pt idx="38">
                  <c:v>6841</c:v>
                </c:pt>
                <c:pt idx="39">
                  <c:v>6915</c:v>
                </c:pt>
                <c:pt idx="40">
                  <c:v>6955</c:v>
                </c:pt>
                <c:pt idx="41">
                  <c:v>6794</c:v>
                </c:pt>
                <c:pt idx="42">
                  <c:v>6885</c:v>
                </c:pt>
                <c:pt idx="43">
                  <c:v>6851</c:v>
                </c:pt>
                <c:pt idx="44">
                  <c:v>6862</c:v>
                </c:pt>
                <c:pt idx="45">
                  <c:v>6895</c:v>
                </c:pt>
                <c:pt idx="46">
                  <c:v>6924</c:v>
                </c:pt>
                <c:pt idx="47">
                  <c:v>7031</c:v>
                </c:pt>
                <c:pt idx="48">
                  <c:v>7000</c:v>
                </c:pt>
                <c:pt idx="50">
                  <c:v>6925</c:v>
                </c:pt>
                <c:pt idx="52">
                  <c:v>6913</c:v>
                </c:pt>
                <c:pt idx="53">
                  <c:v>6908</c:v>
                </c:pt>
                <c:pt idx="54">
                  <c:v>6918</c:v>
                </c:pt>
                <c:pt idx="55">
                  <c:v>6919</c:v>
                </c:pt>
                <c:pt idx="56">
                  <c:v>6950</c:v>
                </c:pt>
                <c:pt idx="57">
                  <c:v>6972</c:v>
                </c:pt>
                <c:pt idx="58">
                  <c:v>6981</c:v>
                </c:pt>
                <c:pt idx="59">
                  <c:v>7033</c:v>
                </c:pt>
                <c:pt idx="60">
                  <c:v>7107</c:v>
                </c:pt>
                <c:pt idx="61">
                  <c:v>6977</c:v>
                </c:pt>
                <c:pt idx="62">
                  <c:v>6955</c:v>
                </c:pt>
                <c:pt idx="63">
                  <c:v>6956</c:v>
                </c:pt>
                <c:pt idx="65">
                  <c:v>6819</c:v>
                </c:pt>
                <c:pt idx="66">
                  <c:v>6944</c:v>
                </c:pt>
                <c:pt idx="67">
                  <c:v>6931</c:v>
                </c:pt>
                <c:pt idx="68">
                  <c:v>6947</c:v>
                </c:pt>
                <c:pt idx="69">
                  <c:v>6947</c:v>
                </c:pt>
                <c:pt idx="70">
                  <c:v>6973</c:v>
                </c:pt>
                <c:pt idx="71">
                  <c:v>7009</c:v>
                </c:pt>
                <c:pt idx="72">
                  <c:v>7018</c:v>
                </c:pt>
                <c:pt idx="73">
                  <c:v>7099</c:v>
                </c:pt>
                <c:pt idx="74">
                  <c:v>6941</c:v>
                </c:pt>
                <c:pt idx="75">
                  <c:v>6890</c:v>
                </c:pt>
                <c:pt idx="76">
                  <c:v>6848</c:v>
                </c:pt>
                <c:pt idx="77">
                  <c:v>7021</c:v>
                </c:pt>
                <c:pt idx="78">
                  <c:v>6885</c:v>
                </c:pt>
                <c:pt idx="79">
                  <c:v>6995</c:v>
                </c:pt>
                <c:pt idx="80">
                  <c:v>6953</c:v>
                </c:pt>
                <c:pt idx="81">
                  <c:v>7002</c:v>
                </c:pt>
                <c:pt idx="82">
                  <c:v>6994</c:v>
                </c:pt>
                <c:pt idx="83">
                  <c:v>6987</c:v>
                </c:pt>
                <c:pt idx="84">
                  <c:v>6986</c:v>
                </c:pt>
                <c:pt idx="85">
                  <c:v>7081</c:v>
                </c:pt>
                <c:pt idx="86">
                  <c:v>7017</c:v>
                </c:pt>
                <c:pt idx="87">
                  <c:v>6866</c:v>
                </c:pt>
                <c:pt idx="88">
                  <c:v>6883</c:v>
                </c:pt>
                <c:pt idx="89">
                  <c:v>7074</c:v>
                </c:pt>
                <c:pt idx="90">
                  <c:v>6937</c:v>
                </c:pt>
                <c:pt idx="91">
                  <c:v>6984</c:v>
                </c:pt>
                <c:pt idx="92">
                  <c:v>6969</c:v>
                </c:pt>
                <c:pt idx="93">
                  <c:v>6941</c:v>
                </c:pt>
                <c:pt idx="94">
                  <c:v>6987</c:v>
                </c:pt>
                <c:pt idx="95">
                  <c:v>7019</c:v>
                </c:pt>
                <c:pt idx="96">
                  <c:v>6997</c:v>
                </c:pt>
                <c:pt idx="97">
                  <c:v>6978</c:v>
                </c:pt>
                <c:pt idx="100">
                  <c:v>7029</c:v>
                </c:pt>
                <c:pt idx="101">
                  <c:v>6909</c:v>
                </c:pt>
                <c:pt idx="102">
                  <c:v>6965</c:v>
                </c:pt>
                <c:pt idx="103">
                  <c:v>6975</c:v>
                </c:pt>
                <c:pt idx="104">
                  <c:v>6940</c:v>
                </c:pt>
                <c:pt idx="105">
                  <c:v>6989</c:v>
                </c:pt>
                <c:pt idx="106">
                  <c:v>6954</c:v>
                </c:pt>
                <c:pt idx="107">
                  <c:v>6956</c:v>
                </c:pt>
                <c:pt idx="108">
                  <c:v>6979</c:v>
                </c:pt>
                <c:pt idx="109">
                  <c:v>6932</c:v>
                </c:pt>
                <c:pt idx="110">
                  <c:v>6987</c:v>
                </c:pt>
                <c:pt idx="111">
                  <c:v>7045</c:v>
                </c:pt>
                <c:pt idx="112">
                  <c:v>6882</c:v>
                </c:pt>
                <c:pt idx="113">
                  <c:v>6958</c:v>
                </c:pt>
                <c:pt idx="114">
                  <c:v>6971</c:v>
                </c:pt>
                <c:pt idx="115">
                  <c:v>6952</c:v>
                </c:pt>
                <c:pt idx="116">
                  <c:v>6945</c:v>
                </c:pt>
                <c:pt idx="117">
                  <c:v>6977</c:v>
                </c:pt>
                <c:pt idx="118">
                  <c:v>7028</c:v>
                </c:pt>
                <c:pt idx="119">
                  <c:v>6968</c:v>
                </c:pt>
                <c:pt idx="120">
                  <c:v>6993</c:v>
                </c:pt>
                <c:pt idx="121">
                  <c:v>7019</c:v>
                </c:pt>
                <c:pt idx="122">
                  <c:v>6872</c:v>
                </c:pt>
                <c:pt idx="123">
                  <c:v>6897</c:v>
                </c:pt>
                <c:pt idx="124">
                  <c:v>6980</c:v>
                </c:pt>
                <c:pt idx="125">
                  <c:v>6906</c:v>
                </c:pt>
                <c:pt idx="126">
                  <c:v>6954</c:v>
                </c:pt>
                <c:pt idx="127">
                  <c:v>6952</c:v>
                </c:pt>
                <c:pt idx="128">
                  <c:v>7032</c:v>
                </c:pt>
                <c:pt idx="129">
                  <c:v>7018</c:v>
                </c:pt>
                <c:pt idx="130">
                  <c:v>7067</c:v>
                </c:pt>
                <c:pt idx="131">
                  <c:v>7118</c:v>
                </c:pt>
                <c:pt idx="132">
                  <c:v>7043</c:v>
                </c:pt>
                <c:pt idx="133">
                  <c:v>7080</c:v>
                </c:pt>
                <c:pt idx="134">
                  <c:v>6939</c:v>
                </c:pt>
                <c:pt idx="135">
                  <c:v>6864</c:v>
                </c:pt>
                <c:pt idx="136">
                  <c:v>6966</c:v>
                </c:pt>
                <c:pt idx="137">
                  <c:v>6881</c:v>
                </c:pt>
                <c:pt idx="138">
                  <c:v>6938</c:v>
                </c:pt>
                <c:pt idx="139">
                  <c:v>7008</c:v>
                </c:pt>
                <c:pt idx="140">
                  <c:v>6943</c:v>
                </c:pt>
                <c:pt idx="141">
                  <c:v>6933</c:v>
                </c:pt>
                <c:pt idx="142">
                  <c:v>6979</c:v>
                </c:pt>
                <c:pt idx="143">
                  <c:v>6985</c:v>
                </c:pt>
                <c:pt idx="144">
                  <c:v>6999</c:v>
                </c:pt>
                <c:pt idx="145">
                  <c:v>7021</c:v>
                </c:pt>
                <c:pt idx="146">
                  <c:v>7007</c:v>
                </c:pt>
                <c:pt idx="147">
                  <c:v>6914</c:v>
                </c:pt>
                <c:pt idx="148">
                  <c:v>6998</c:v>
                </c:pt>
                <c:pt idx="149">
                  <c:v>6958</c:v>
                </c:pt>
                <c:pt idx="150">
                  <c:v>6940</c:v>
                </c:pt>
                <c:pt idx="151">
                  <c:v>6948</c:v>
                </c:pt>
                <c:pt idx="152">
                  <c:v>6969</c:v>
                </c:pt>
                <c:pt idx="153">
                  <c:v>6994</c:v>
                </c:pt>
                <c:pt idx="154">
                  <c:v>6985</c:v>
                </c:pt>
                <c:pt idx="155">
                  <c:v>7024</c:v>
                </c:pt>
                <c:pt idx="156">
                  <c:v>7126</c:v>
                </c:pt>
                <c:pt idx="157">
                  <c:v>7084</c:v>
                </c:pt>
                <c:pt idx="158">
                  <c:v>6941</c:v>
                </c:pt>
                <c:pt idx="159">
                  <c:v>6932</c:v>
                </c:pt>
                <c:pt idx="160">
                  <c:v>6952</c:v>
                </c:pt>
                <c:pt idx="161">
                  <c:v>6957</c:v>
                </c:pt>
                <c:pt idx="162">
                  <c:v>6890</c:v>
                </c:pt>
                <c:pt idx="163">
                  <c:v>6982</c:v>
                </c:pt>
                <c:pt idx="164">
                  <c:v>7008</c:v>
                </c:pt>
                <c:pt idx="165">
                  <c:v>6913</c:v>
                </c:pt>
                <c:pt idx="166">
                  <c:v>6963</c:v>
                </c:pt>
                <c:pt idx="167">
                  <c:v>6946</c:v>
                </c:pt>
                <c:pt idx="168">
                  <c:v>7091</c:v>
                </c:pt>
                <c:pt idx="169">
                  <c:v>7003</c:v>
                </c:pt>
                <c:pt idx="170">
                  <c:v>6939</c:v>
                </c:pt>
                <c:pt idx="171">
                  <c:v>6829</c:v>
                </c:pt>
                <c:pt idx="172">
                  <c:v>6854</c:v>
                </c:pt>
                <c:pt idx="173">
                  <c:v>6968</c:v>
                </c:pt>
                <c:pt idx="174">
                  <c:v>6972</c:v>
                </c:pt>
                <c:pt idx="175">
                  <c:v>6956</c:v>
                </c:pt>
                <c:pt idx="176">
                  <c:v>6966</c:v>
                </c:pt>
                <c:pt idx="177">
                  <c:v>6972</c:v>
                </c:pt>
                <c:pt idx="178">
                  <c:v>6990</c:v>
                </c:pt>
                <c:pt idx="179">
                  <c:v>6910</c:v>
                </c:pt>
                <c:pt idx="180">
                  <c:v>6982</c:v>
                </c:pt>
                <c:pt idx="181">
                  <c:v>6957</c:v>
                </c:pt>
                <c:pt idx="182">
                  <c:v>6861</c:v>
                </c:pt>
                <c:pt idx="183">
                  <c:v>6924</c:v>
                </c:pt>
                <c:pt idx="184">
                  <c:v>7019</c:v>
                </c:pt>
                <c:pt idx="185">
                  <c:v>7091</c:v>
                </c:pt>
                <c:pt idx="186">
                  <c:v>6990</c:v>
                </c:pt>
                <c:pt idx="187">
                  <c:v>7022</c:v>
                </c:pt>
                <c:pt idx="188">
                  <c:v>6958</c:v>
                </c:pt>
                <c:pt idx="189">
                  <c:v>6962</c:v>
                </c:pt>
                <c:pt idx="190">
                  <c:v>6977</c:v>
                </c:pt>
                <c:pt idx="191">
                  <c:v>6972</c:v>
                </c:pt>
                <c:pt idx="192">
                  <c:v>7006</c:v>
                </c:pt>
                <c:pt idx="193">
                  <c:v>7004</c:v>
                </c:pt>
                <c:pt idx="194">
                  <c:v>6908</c:v>
                </c:pt>
                <c:pt idx="195">
                  <c:v>6864</c:v>
                </c:pt>
                <c:pt idx="196">
                  <c:v>6874</c:v>
                </c:pt>
                <c:pt idx="197">
                  <c:v>6976</c:v>
                </c:pt>
                <c:pt idx="198">
                  <c:v>6866</c:v>
                </c:pt>
                <c:pt idx="199">
                  <c:v>6906</c:v>
                </c:pt>
                <c:pt idx="200">
                  <c:v>6972</c:v>
                </c:pt>
                <c:pt idx="201">
                  <c:v>6977</c:v>
                </c:pt>
                <c:pt idx="202">
                  <c:v>7020</c:v>
                </c:pt>
                <c:pt idx="203">
                  <c:v>7061</c:v>
                </c:pt>
                <c:pt idx="204">
                  <c:v>7067</c:v>
                </c:pt>
                <c:pt idx="205">
                  <c:v>6998</c:v>
                </c:pt>
                <c:pt idx="206">
                  <c:v>7045</c:v>
                </c:pt>
                <c:pt idx="207">
                  <c:v>7029</c:v>
                </c:pt>
                <c:pt idx="208">
                  <c:v>6977</c:v>
                </c:pt>
                <c:pt idx="209">
                  <c:v>6971</c:v>
                </c:pt>
                <c:pt idx="210">
                  <c:v>6947</c:v>
                </c:pt>
                <c:pt idx="211">
                  <c:v>6978</c:v>
                </c:pt>
                <c:pt idx="212">
                  <c:v>7048</c:v>
                </c:pt>
                <c:pt idx="213">
                  <c:v>7095</c:v>
                </c:pt>
                <c:pt idx="214">
                  <c:v>7150</c:v>
                </c:pt>
                <c:pt idx="215">
                  <c:v>7191</c:v>
                </c:pt>
                <c:pt idx="216">
                  <c:v>7228</c:v>
                </c:pt>
                <c:pt idx="217">
                  <c:v>7100</c:v>
                </c:pt>
                <c:pt idx="218">
                  <c:v>6983</c:v>
                </c:pt>
                <c:pt idx="219">
                  <c:v>6895</c:v>
                </c:pt>
                <c:pt idx="220">
                  <c:v>6922</c:v>
                </c:pt>
                <c:pt idx="221">
                  <c:v>6885</c:v>
                </c:pt>
                <c:pt idx="222">
                  <c:v>6951</c:v>
                </c:pt>
                <c:pt idx="223">
                  <c:v>7024</c:v>
                </c:pt>
                <c:pt idx="224">
                  <c:v>7014</c:v>
                </c:pt>
                <c:pt idx="225">
                  <c:v>6944</c:v>
                </c:pt>
                <c:pt idx="226">
                  <c:v>7010</c:v>
                </c:pt>
                <c:pt idx="227">
                  <c:v>7011</c:v>
                </c:pt>
                <c:pt idx="228">
                  <c:v>7108</c:v>
                </c:pt>
                <c:pt idx="229">
                  <c:v>7069</c:v>
                </c:pt>
                <c:pt idx="230">
                  <c:v>7056</c:v>
                </c:pt>
                <c:pt idx="231">
                  <c:v>6829</c:v>
                </c:pt>
                <c:pt idx="232">
                  <c:v>6834</c:v>
                </c:pt>
                <c:pt idx="233">
                  <c:v>6963</c:v>
                </c:pt>
                <c:pt idx="234">
                  <c:v>6975</c:v>
                </c:pt>
                <c:pt idx="235">
                  <c:v>6957</c:v>
                </c:pt>
                <c:pt idx="236">
                  <c:v>7034</c:v>
                </c:pt>
                <c:pt idx="237">
                  <c:v>7042</c:v>
                </c:pt>
                <c:pt idx="238">
                  <c:v>7006</c:v>
                </c:pt>
                <c:pt idx="239">
                  <c:v>7067</c:v>
                </c:pt>
                <c:pt idx="240">
                  <c:v>7017</c:v>
                </c:pt>
                <c:pt idx="241">
                  <c:v>6989</c:v>
                </c:pt>
                <c:pt idx="242">
                  <c:v>6979</c:v>
                </c:pt>
                <c:pt idx="243">
                  <c:v>6917</c:v>
                </c:pt>
                <c:pt idx="244">
                  <c:v>6903</c:v>
                </c:pt>
                <c:pt idx="245">
                  <c:v>6956</c:v>
                </c:pt>
                <c:pt idx="246">
                  <c:v>6943</c:v>
                </c:pt>
                <c:pt idx="247">
                  <c:v>6887</c:v>
                </c:pt>
                <c:pt idx="248">
                  <c:v>6843</c:v>
                </c:pt>
                <c:pt idx="249">
                  <c:v>6873</c:v>
                </c:pt>
                <c:pt idx="250">
                  <c:v>6986</c:v>
                </c:pt>
                <c:pt idx="251">
                  <c:v>6985</c:v>
                </c:pt>
                <c:pt idx="252">
                  <c:v>6940</c:v>
                </c:pt>
                <c:pt idx="253">
                  <c:v>6907</c:v>
                </c:pt>
                <c:pt idx="254">
                  <c:v>6943</c:v>
                </c:pt>
                <c:pt idx="255">
                  <c:v>6966</c:v>
                </c:pt>
                <c:pt idx="256">
                  <c:v>6942</c:v>
                </c:pt>
                <c:pt idx="257">
                  <c:v>6944</c:v>
                </c:pt>
                <c:pt idx="258">
                  <c:v>6984</c:v>
                </c:pt>
                <c:pt idx="259">
                  <c:v>6992</c:v>
                </c:pt>
                <c:pt idx="260">
                  <c:v>7017</c:v>
                </c:pt>
                <c:pt idx="261">
                  <c:v>7039</c:v>
                </c:pt>
                <c:pt idx="262">
                  <c:v>7040</c:v>
                </c:pt>
                <c:pt idx="263">
                  <c:v>7084</c:v>
                </c:pt>
                <c:pt idx="264">
                  <c:v>7114</c:v>
                </c:pt>
                <c:pt idx="265">
                  <c:v>7101</c:v>
                </c:pt>
                <c:pt idx="266">
                  <c:v>7040</c:v>
                </c:pt>
                <c:pt idx="267">
                  <c:v>6989</c:v>
                </c:pt>
                <c:pt idx="268">
                  <c:v>6650</c:v>
                </c:pt>
                <c:pt idx="269">
                  <c:v>6961</c:v>
                </c:pt>
                <c:pt idx="270">
                  <c:v>6920</c:v>
                </c:pt>
                <c:pt idx="271">
                  <c:v>6795</c:v>
                </c:pt>
                <c:pt idx="272">
                  <c:v>7012</c:v>
                </c:pt>
                <c:pt idx="273">
                  <c:v>7021</c:v>
                </c:pt>
                <c:pt idx="274">
                  <c:v>6923</c:v>
                </c:pt>
                <c:pt idx="275">
                  <c:v>7020</c:v>
                </c:pt>
                <c:pt idx="276">
                  <c:v>7197</c:v>
                </c:pt>
                <c:pt idx="277">
                  <c:v>7123</c:v>
                </c:pt>
                <c:pt idx="278">
                  <c:v>7022</c:v>
                </c:pt>
                <c:pt idx="279">
                  <c:v>6966</c:v>
                </c:pt>
                <c:pt idx="280">
                  <c:v>7067</c:v>
                </c:pt>
                <c:pt idx="281">
                  <c:v>7070</c:v>
                </c:pt>
                <c:pt idx="282">
                  <c:v>6964</c:v>
                </c:pt>
                <c:pt idx="283">
                  <c:v>6962</c:v>
                </c:pt>
                <c:pt idx="284">
                  <c:v>6991</c:v>
                </c:pt>
                <c:pt idx="285">
                  <c:v>7012</c:v>
                </c:pt>
                <c:pt idx="286">
                  <c:v>7055</c:v>
                </c:pt>
                <c:pt idx="287">
                  <c:v>7102</c:v>
                </c:pt>
                <c:pt idx="288">
                  <c:v>7043</c:v>
                </c:pt>
                <c:pt idx="289">
                  <c:v>7096</c:v>
                </c:pt>
                <c:pt idx="290">
                  <c:v>7091</c:v>
                </c:pt>
                <c:pt idx="291">
                  <c:v>7035</c:v>
                </c:pt>
                <c:pt idx="292">
                  <c:v>6973</c:v>
                </c:pt>
                <c:pt idx="293">
                  <c:v>6902</c:v>
                </c:pt>
                <c:pt idx="294">
                  <c:v>6930</c:v>
                </c:pt>
                <c:pt idx="295">
                  <c:v>6975</c:v>
                </c:pt>
                <c:pt idx="296">
                  <c:v>6937</c:v>
                </c:pt>
                <c:pt idx="297">
                  <c:v>6937</c:v>
                </c:pt>
                <c:pt idx="298">
                  <c:v>7047</c:v>
                </c:pt>
                <c:pt idx="299">
                  <c:v>6993</c:v>
                </c:pt>
                <c:pt idx="300">
                  <c:v>7148</c:v>
                </c:pt>
                <c:pt idx="301">
                  <c:v>7226</c:v>
                </c:pt>
                <c:pt idx="302">
                  <c:v>7114</c:v>
                </c:pt>
                <c:pt idx="303">
                  <c:v>6960</c:v>
                </c:pt>
                <c:pt idx="304">
                  <c:v>7032</c:v>
                </c:pt>
                <c:pt idx="305">
                  <c:v>7016</c:v>
                </c:pt>
                <c:pt idx="306">
                  <c:v>7079</c:v>
                </c:pt>
                <c:pt idx="307">
                  <c:v>7092</c:v>
                </c:pt>
                <c:pt idx="308">
                  <c:v>7096</c:v>
                </c:pt>
                <c:pt idx="309">
                  <c:v>7118</c:v>
                </c:pt>
                <c:pt idx="310">
                  <c:v>7053</c:v>
                </c:pt>
                <c:pt idx="311">
                  <c:v>7106</c:v>
                </c:pt>
                <c:pt idx="312">
                  <c:v>7058</c:v>
                </c:pt>
                <c:pt idx="313">
                  <c:v>7087</c:v>
                </c:pt>
                <c:pt idx="314">
                  <c:v>7002</c:v>
                </c:pt>
                <c:pt idx="315">
                  <c:v>6996</c:v>
                </c:pt>
                <c:pt idx="316">
                  <c:v>6907</c:v>
                </c:pt>
                <c:pt idx="317">
                  <c:v>6934</c:v>
                </c:pt>
                <c:pt idx="318">
                  <c:v>6917</c:v>
                </c:pt>
                <c:pt idx="319">
                  <c:v>7035</c:v>
                </c:pt>
                <c:pt idx="320">
                  <c:v>6995</c:v>
                </c:pt>
                <c:pt idx="321">
                  <c:v>7054</c:v>
                </c:pt>
                <c:pt idx="322">
                  <c:v>7092</c:v>
                </c:pt>
                <c:pt idx="323">
                  <c:v>7047</c:v>
                </c:pt>
                <c:pt idx="324">
                  <c:v>7054</c:v>
                </c:pt>
                <c:pt idx="325">
                  <c:v>7067</c:v>
                </c:pt>
                <c:pt idx="326">
                  <c:v>7051</c:v>
                </c:pt>
                <c:pt idx="327">
                  <c:v>7076</c:v>
                </c:pt>
                <c:pt idx="328">
                  <c:v>7127</c:v>
                </c:pt>
                <c:pt idx="329">
                  <c:v>7074</c:v>
                </c:pt>
                <c:pt idx="330">
                  <c:v>7076</c:v>
                </c:pt>
                <c:pt idx="331">
                  <c:v>7055</c:v>
                </c:pt>
                <c:pt idx="332">
                  <c:v>7018</c:v>
                </c:pt>
                <c:pt idx="333">
                  <c:v>7020</c:v>
                </c:pt>
                <c:pt idx="334">
                  <c:v>7134</c:v>
                </c:pt>
                <c:pt idx="335">
                  <c:v>7111</c:v>
                </c:pt>
                <c:pt idx="336">
                  <c:v>7105</c:v>
                </c:pt>
                <c:pt idx="337">
                  <c:v>7095</c:v>
                </c:pt>
                <c:pt idx="338">
                  <c:v>7038</c:v>
                </c:pt>
                <c:pt idx="339">
                  <c:v>7010</c:v>
                </c:pt>
                <c:pt idx="340">
                  <c:v>7003</c:v>
                </c:pt>
                <c:pt idx="341">
                  <c:v>6925</c:v>
                </c:pt>
                <c:pt idx="342">
                  <c:v>6908</c:v>
                </c:pt>
                <c:pt idx="343">
                  <c:v>6916</c:v>
                </c:pt>
                <c:pt idx="344">
                  <c:v>6935</c:v>
                </c:pt>
                <c:pt idx="345">
                  <c:v>7006</c:v>
                </c:pt>
                <c:pt idx="346">
                  <c:v>7033</c:v>
                </c:pt>
                <c:pt idx="347">
                  <c:v>7193</c:v>
                </c:pt>
                <c:pt idx="348">
                  <c:v>7243</c:v>
                </c:pt>
                <c:pt idx="349">
                  <c:v>7266</c:v>
                </c:pt>
                <c:pt idx="350">
                  <c:v>7149</c:v>
                </c:pt>
                <c:pt idx="351">
                  <c:v>7065</c:v>
                </c:pt>
                <c:pt idx="352">
                  <c:v>7099</c:v>
                </c:pt>
                <c:pt idx="353">
                  <c:v>7141</c:v>
                </c:pt>
                <c:pt idx="354">
                  <c:v>7242</c:v>
                </c:pt>
                <c:pt idx="355">
                  <c:v>6928</c:v>
                </c:pt>
                <c:pt idx="356">
                  <c:v>7008</c:v>
                </c:pt>
                <c:pt idx="357">
                  <c:v>6939</c:v>
                </c:pt>
                <c:pt idx="358">
                  <c:v>6982</c:v>
                </c:pt>
                <c:pt idx="359">
                  <c:v>7002</c:v>
                </c:pt>
                <c:pt idx="360">
                  <c:v>7022</c:v>
                </c:pt>
                <c:pt idx="361">
                  <c:v>7021</c:v>
                </c:pt>
                <c:pt idx="362">
                  <c:v>7012</c:v>
                </c:pt>
                <c:pt idx="363">
                  <c:v>6985</c:v>
                </c:pt>
                <c:pt idx="364">
                  <c:v>6889</c:v>
                </c:pt>
                <c:pt idx="365">
                  <c:v>6951</c:v>
                </c:pt>
                <c:pt idx="366">
                  <c:v>6948</c:v>
                </c:pt>
                <c:pt idx="367">
                  <c:v>6974</c:v>
                </c:pt>
                <c:pt idx="368">
                  <c:v>6979</c:v>
                </c:pt>
                <c:pt idx="369">
                  <c:v>7009</c:v>
                </c:pt>
                <c:pt idx="370">
                  <c:v>7000</c:v>
                </c:pt>
                <c:pt idx="371">
                  <c:v>7049</c:v>
                </c:pt>
                <c:pt idx="372">
                  <c:v>7082</c:v>
                </c:pt>
                <c:pt idx="373">
                  <c:v>6967</c:v>
                </c:pt>
                <c:pt idx="374">
                  <c:v>7023</c:v>
                </c:pt>
                <c:pt idx="399">
                  <c:v>6930</c:v>
                </c:pt>
                <c:pt idx="400">
                  <c:v>7009</c:v>
                </c:pt>
                <c:pt idx="401">
                  <c:v>7045</c:v>
                </c:pt>
                <c:pt idx="402">
                  <c:v>7011</c:v>
                </c:pt>
                <c:pt idx="403">
                  <c:v>6976</c:v>
                </c:pt>
                <c:pt idx="404">
                  <c:v>7054</c:v>
                </c:pt>
                <c:pt idx="405">
                  <c:v>7029</c:v>
                </c:pt>
                <c:pt idx="406">
                  <c:v>7046</c:v>
                </c:pt>
                <c:pt idx="407">
                  <c:v>7099</c:v>
                </c:pt>
                <c:pt idx="408">
                  <c:v>7157</c:v>
                </c:pt>
                <c:pt idx="409">
                  <c:v>7207</c:v>
                </c:pt>
                <c:pt idx="410">
                  <c:v>7075</c:v>
                </c:pt>
                <c:pt idx="411">
                  <c:v>7003</c:v>
                </c:pt>
                <c:pt idx="412">
                  <c:v>6924</c:v>
                </c:pt>
                <c:pt idx="413">
                  <c:v>7089</c:v>
                </c:pt>
                <c:pt idx="414">
                  <c:v>7060</c:v>
                </c:pt>
                <c:pt idx="415">
                  <c:v>7006</c:v>
                </c:pt>
                <c:pt idx="416">
                  <c:v>7055</c:v>
                </c:pt>
                <c:pt idx="417">
                  <c:v>7023</c:v>
                </c:pt>
                <c:pt idx="418">
                  <c:v>7086</c:v>
                </c:pt>
                <c:pt idx="419">
                  <c:v>7095</c:v>
                </c:pt>
                <c:pt idx="420">
                  <c:v>7113</c:v>
                </c:pt>
                <c:pt idx="421">
                  <c:v>7047</c:v>
                </c:pt>
                <c:pt idx="422">
                  <c:v>7037</c:v>
                </c:pt>
                <c:pt idx="423">
                  <c:v>6948</c:v>
                </c:pt>
                <c:pt idx="424">
                  <c:v>7016</c:v>
                </c:pt>
                <c:pt idx="425">
                  <c:v>7016</c:v>
                </c:pt>
                <c:pt idx="426">
                  <c:v>7018</c:v>
                </c:pt>
                <c:pt idx="427">
                  <c:v>7062</c:v>
                </c:pt>
                <c:pt idx="428">
                  <c:v>7106</c:v>
                </c:pt>
                <c:pt idx="429">
                  <c:v>7062</c:v>
                </c:pt>
                <c:pt idx="430">
                  <c:v>7073</c:v>
                </c:pt>
                <c:pt idx="431">
                  <c:v>7074</c:v>
                </c:pt>
                <c:pt idx="432">
                  <c:v>7071</c:v>
                </c:pt>
                <c:pt idx="433">
                  <c:v>7074</c:v>
                </c:pt>
                <c:pt idx="434">
                  <c:v>7043</c:v>
                </c:pt>
                <c:pt idx="435">
                  <c:v>7004</c:v>
                </c:pt>
                <c:pt idx="436">
                  <c:v>6880</c:v>
                </c:pt>
                <c:pt idx="437">
                  <c:v>6948</c:v>
                </c:pt>
                <c:pt idx="438">
                  <c:v>7096</c:v>
                </c:pt>
                <c:pt idx="439">
                  <c:v>7028</c:v>
                </c:pt>
                <c:pt idx="440">
                  <c:v>7063</c:v>
                </c:pt>
                <c:pt idx="441">
                  <c:v>7028</c:v>
                </c:pt>
                <c:pt idx="442">
                  <c:v>7007</c:v>
                </c:pt>
                <c:pt idx="443">
                  <c:v>7041</c:v>
                </c:pt>
                <c:pt idx="444">
                  <c:v>7093</c:v>
                </c:pt>
                <c:pt idx="445">
                  <c:v>7144</c:v>
                </c:pt>
                <c:pt idx="446">
                  <c:v>7044</c:v>
                </c:pt>
                <c:pt idx="447">
                  <c:v>7031</c:v>
                </c:pt>
                <c:pt idx="448">
                  <c:v>6939</c:v>
                </c:pt>
                <c:pt idx="449">
                  <c:v>7029</c:v>
                </c:pt>
                <c:pt idx="450">
                  <c:v>7063</c:v>
                </c:pt>
                <c:pt idx="451">
                  <c:v>7086</c:v>
                </c:pt>
                <c:pt idx="452">
                  <c:v>7026</c:v>
                </c:pt>
                <c:pt idx="453">
                  <c:v>7078</c:v>
                </c:pt>
                <c:pt idx="454">
                  <c:v>7032</c:v>
                </c:pt>
                <c:pt idx="455">
                  <c:v>7030</c:v>
                </c:pt>
                <c:pt idx="456">
                  <c:v>7097</c:v>
                </c:pt>
                <c:pt idx="457">
                  <c:v>7120</c:v>
                </c:pt>
                <c:pt idx="458">
                  <c:v>6974</c:v>
                </c:pt>
                <c:pt idx="459">
                  <c:v>7005</c:v>
                </c:pt>
                <c:pt idx="460">
                  <c:v>7089</c:v>
                </c:pt>
                <c:pt idx="461">
                  <c:v>7077</c:v>
                </c:pt>
                <c:pt idx="462">
                  <c:v>6992</c:v>
                </c:pt>
                <c:pt idx="463">
                  <c:v>7058</c:v>
                </c:pt>
                <c:pt idx="464">
                  <c:v>7018</c:v>
                </c:pt>
                <c:pt idx="465">
                  <c:v>7060</c:v>
                </c:pt>
                <c:pt idx="466">
                  <c:v>7044</c:v>
                </c:pt>
                <c:pt idx="467">
                  <c:v>7074</c:v>
                </c:pt>
                <c:pt idx="468">
                  <c:v>7087</c:v>
                </c:pt>
                <c:pt idx="469">
                  <c:v>7080</c:v>
                </c:pt>
                <c:pt idx="470">
                  <c:v>7020</c:v>
                </c:pt>
                <c:pt idx="507">
                  <c:v>6997</c:v>
                </c:pt>
                <c:pt idx="508">
                  <c:v>6978</c:v>
                </c:pt>
                <c:pt idx="509">
                  <c:v>7072</c:v>
                </c:pt>
                <c:pt idx="510">
                  <c:v>7028</c:v>
                </c:pt>
                <c:pt idx="511">
                  <c:v>7022</c:v>
                </c:pt>
                <c:pt idx="512">
                  <c:v>7056</c:v>
                </c:pt>
                <c:pt idx="513">
                  <c:v>7054</c:v>
                </c:pt>
                <c:pt idx="514">
                  <c:v>7005</c:v>
                </c:pt>
                <c:pt idx="515">
                  <c:v>7040</c:v>
                </c:pt>
                <c:pt idx="516">
                  <c:v>7038</c:v>
                </c:pt>
                <c:pt idx="517">
                  <c:v>7064</c:v>
                </c:pt>
                <c:pt idx="518">
                  <c:v>7059</c:v>
                </c:pt>
                <c:pt idx="519">
                  <c:v>6916</c:v>
                </c:pt>
                <c:pt idx="520">
                  <c:v>6919</c:v>
                </c:pt>
                <c:pt idx="521">
                  <c:v>6965</c:v>
                </c:pt>
                <c:pt idx="522">
                  <c:v>6913</c:v>
                </c:pt>
                <c:pt idx="523">
                  <c:v>6977</c:v>
                </c:pt>
                <c:pt idx="524">
                  <c:v>6967</c:v>
                </c:pt>
                <c:pt idx="525">
                  <c:v>6928</c:v>
                </c:pt>
                <c:pt idx="526">
                  <c:v>6925</c:v>
                </c:pt>
                <c:pt idx="527">
                  <c:v>6990</c:v>
                </c:pt>
                <c:pt idx="528">
                  <c:v>7015</c:v>
                </c:pt>
                <c:pt idx="529">
                  <c:v>7063</c:v>
                </c:pt>
                <c:pt idx="530">
                  <c:v>6959</c:v>
                </c:pt>
                <c:pt idx="531">
                  <c:v>6927</c:v>
                </c:pt>
                <c:pt idx="532">
                  <c:v>7045</c:v>
                </c:pt>
                <c:pt idx="533">
                  <c:v>6861</c:v>
                </c:pt>
                <c:pt idx="534">
                  <c:v>6998</c:v>
                </c:pt>
                <c:pt idx="535">
                  <c:v>6885</c:v>
                </c:pt>
                <c:pt idx="536">
                  <c:v>7061</c:v>
                </c:pt>
                <c:pt idx="537">
                  <c:v>6938</c:v>
                </c:pt>
                <c:pt idx="538">
                  <c:v>7004</c:v>
                </c:pt>
                <c:pt idx="539">
                  <c:v>7000</c:v>
                </c:pt>
                <c:pt idx="540">
                  <c:v>6926</c:v>
                </c:pt>
                <c:pt idx="541">
                  <c:v>7059</c:v>
                </c:pt>
                <c:pt idx="542">
                  <c:v>7121</c:v>
                </c:pt>
                <c:pt idx="543">
                  <c:v>6944</c:v>
                </c:pt>
                <c:pt idx="544">
                  <c:v>6973</c:v>
                </c:pt>
                <c:pt idx="545">
                  <c:v>6919</c:v>
                </c:pt>
                <c:pt idx="546">
                  <c:v>6944</c:v>
                </c:pt>
                <c:pt idx="547">
                  <c:v>7030</c:v>
                </c:pt>
                <c:pt idx="548">
                  <c:v>7017</c:v>
                </c:pt>
                <c:pt idx="549">
                  <c:v>6961</c:v>
                </c:pt>
                <c:pt idx="550">
                  <c:v>6976</c:v>
                </c:pt>
                <c:pt idx="551">
                  <c:v>6996</c:v>
                </c:pt>
                <c:pt idx="552">
                  <c:v>7082</c:v>
                </c:pt>
                <c:pt idx="553">
                  <c:v>7170</c:v>
                </c:pt>
                <c:pt idx="554">
                  <c:v>7011</c:v>
                </c:pt>
                <c:pt idx="555">
                  <c:v>7013</c:v>
                </c:pt>
                <c:pt idx="556">
                  <c:v>7019</c:v>
                </c:pt>
                <c:pt idx="557">
                  <c:v>7076</c:v>
                </c:pt>
                <c:pt idx="558">
                  <c:v>7029</c:v>
                </c:pt>
                <c:pt idx="559">
                  <c:v>7005</c:v>
                </c:pt>
                <c:pt idx="560">
                  <c:v>7055</c:v>
                </c:pt>
                <c:pt idx="561">
                  <c:v>7076</c:v>
                </c:pt>
                <c:pt idx="562">
                  <c:v>7078</c:v>
                </c:pt>
                <c:pt idx="563">
                  <c:v>7061</c:v>
                </c:pt>
                <c:pt idx="564">
                  <c:v>7181</c:v>
                </c:pt>
                <c:pt idx="565">
                  <c:v>7200</c:v>
                </c:pt>
                <c:pt idx="566">
                  <c:v>6990</c:v>
                </c:pt>
                <c:pt idx="567">
                  <c:v>7013</c:v>
                </c:pt>
                <c:pt idx="568">
                  <c:v>7021</c:v>
                </c:pt>
                <c:pt idx="569">
                  <c:v>6992</c:v>
                </c:pt>
                <c:pt idx="570">
                  <c:v>7019</c:v>
                </c:pt>
                <c:pt idx="571">
                  <c:v>6842</c:v>
                </c:pt>
                <c:pt idx="572">
                  <c:v>6945</c:v>
                </c:pt>
                <c:pt idx="573">
                  <c:v>6963</c:v>
                </c:pt>
                <c:pt idx="574">
                  <c:v>6991</c:v>
                </c:pt>
                <c:pt idx="575">
                  <c:v>7030</c:v>
                </c:pt>
                <c:pt idx="576">
                  <c:v>7101</c:v>
                </c:pt>
                <c:pt idx="577">
                  <c:v>7026</c:v>
                </c:pt>
                <c:pt idx="578">
                  <c:v>6977</c:v>
                </c:pt>
                <c:pt idx="579">
                  <c:v>7003</c:v>
                </c:pt>
                <c:pt idx="580">
                  <c:v>6942</c:v>
                </c:pt>
                <c:pt idx="581">
                  <c:v>7010</c:v>
                </c:pt>
                <c:pt idx="582">
                  <c:v>7005</c:v>
                </c:pt>
                <c:pt idx="583">
                  <c:v>7010</c:v>
                </c:pt>
                <c:pt idx="584">
                  <c:v>6994</c:v>
                </c:pt>
                <c:pt idx="585">
                  <c:v>7064</c:v>
                </c:pt>
                <c:pt idx="586">
                  <c:v>7050</c:v>
                </c:pt>
                <c:pt idx="587">
                  <c:v>7067</c:v>
                </c:pt>
                <c:pt idx="588">
                  <c:v>7116</c:v>
                </c:pt>
                <c:pt idx="589">
                  <c:v>7084</c:v>
                </c:pt>
                <c:pt idx="590">
                  <c:v>7053</c:v>
                </c:pt>
                <c:pt idx="591">
                  <c:v>6998</c:v>
                </c:pt>
                <c:pt idx="592">
                  <c:v>7012</c:v>
                </c:pt>
                <c:pt idx="593">
                  <c:v>6978</c:v>
                </c:pt>
                <c:pt idx="594">
                  <c:v>6967</c:v>
                </c:pt>
                <c:pt idx="595">
                  <c:v>6970</c:v>
                </c:pt>
                <c:pt idx="596">
                  <c:v>7001</c:v>
                </c:pt>
                <c:pt idx="597">
                  <c:v>6970</c:v>
                </c:pt>
                <c:pt idx="598">
                  <c:v>7030</c:v>
                </c:pt>
                <c:pt idx="599">
                  <c:v>7027</c:v>
                </c:pt>
                <c:pt idx="600">
                  <c:v>7059</c:v>
                </c:pt>
                <c:pt idx="601">
                  <c:v>7065</c:v>
                </c:pt>
                <c:pt idx="602">
                  <c:v>7111</c:v>
                </c:pt>
                <c:pt idx="603">
                  <c:v>7069</c:v>
                </c:pt>
                <c:pt idx="604">
                  <c:v>6974</c:v>
                </c:pt>
                <c:pt idx="605">
                  <c:v>6993</c:v>
                </c:pt>
                <c:pt idx="606">
                  <c:v>6932</c:v>
                </c:pt>
                <c:pt idx="607">
                  <c:v>7002</c:v>
                </c:pt>
                <c:pt idx="608">
                  <c:v>6997</c:v>
                </c:pt>
                <c:pt idx="609">
                  <c:v>7039</c:v>
                </c:pt>
                <c:pt idx="610">
                  <c:v>7047</c:v>
                </c:pt>
                <c:pt idx="611">
                  <c:v>7080</c:v>
                </c:pt>
                <c:pt idx="612">
                  <c:v>7074</c:v>
                </c:pt>
                <c:pt idx="613">
                  <c:v>7073</c:v>
                </c:pt>
                <c:pt idx="614">
                  <c:v>6899</c:v>
                </c:pt>
                <c:pt idx="615">
                  <c:v>7022</c:v>
                </c:pt>
                <c:pt idx="616">
                  <c:v>7077</c:v>
                </c:pt>
                <c:pt idx="617">
                  <c:v>7051</c:v>
                </c:pt>
                <c:pt idx="618">
                  <c:v>7022</c:v>
                </c:pt>
                <c:pt idx="619">
                  <c:v>7031</c:v>
                </c:pt>
                <c:pt idx="620">
                  <c:v>7060</c:v>
                </c:pt>
                <c:pt idx="621">
                  <c:v>7024</c:v>
                </c:pt>
                <c:pt idx="622">
                  <c:v>7018</c:v>
                </c:pt>
                <c:pt idx="623">
                  <c:v>7059</c:v>
                </c:pt>
                <c:pt idx="624">
                  <c:v>7099</c:v>
                </c:pt>
                <c:pt idx="625">
                  <c:v>7050</c:v>
                </c:pt>
                <c:pt idx="626">
                  <c:v>6968</c:v>
                </c:pt>
                <c:pt idx="627">
                  <c:v>6904</c:v>
                </c:pt>
                <c:pt idx="628">
                  <c:v>6923</c:v>
                </c:pt>
                <c:pt idx="629">
                  <c:v>7033</c:v>
                </c:pt>
                <c:pt idx="630">
                  <c:v>6986</c:v>
                </c:pt>
                <c:pt idx="631">
                  <c:v>7078</c:v>
                </c:pt>
                <c:pt idx="632">
                  <c:v>7045</c:v>
                </c:pt>
                <c:pt idx="633">
                  <c:v>7059</c:v>
                </c:pt>
                <c:pt idx="634">
                  <c:v>7093</c:v>
                </c:pt>
                <c:pt idx="635">
                  <c:v>7088</c:v>
                </c:pt>
                <c:pt idx="636">
                  <c:v>7047</c:v>
                </c:pt>
                <c:pt idx="637">
                  <c:v>7150</c:v>
                </c:pt>
                <c:pt idx="638">
                  <c:v>7129</c:v>
                </c:pt>
                <c:pt idx="639">
                  <c:v>7014</c:v>
                </c:pt>
                <c:pt idx="640">
                  <c:v>6957</c:v>
                </c:pt>
                <c:pt idx="641">
                  <c:v>7086</c:v>
                </c:pt>
                <c:pt idx="642">
                  <c:v>7002</c:v>
                </c:pt>
                <c:pt idx="643">
                  <c:v>6975</c:v>
                </c:pt>
                <c:pt idx="644">
                  <c:v>7060</c:v>
                </c:pt>
                <c:pt idx="645">
                  <c:v>7025</c:v>
                </c:pt>
                <c:pt idx="646">
                  <c:v>7037</c:v>
                </c:pt>
                <c:pt idx="647">
                  <c:v>7076</c:v>
                </c:pt>
                <c:pt idx="684">
                  <c:v>7228</c:v>
                </c:pt>
                <c:pt idx="685">
                  <c:v>7098</c:v>
                </c:pt>
                <c:pt idx="686">
                  <c:v>6973</c:v>
                </c:pt>
                <c:pt idx="687">
                  <c:v>7056</c:v>
                </c:pt>
                <c:pt idx="688">
                  <c:v>7105</c:v>
                </c:pt>
                <c:pt idx="689">
                  <c:v>7058</c:v>
                </c:pt>
                <c:pt idx="690">
                  <c:v>6989</c:v>
                </c:pt>
                <c:pt idx="691">
                  <c:v>7055</c:v>
                </c:pt>
                <c:pt idx="692">
                  <c:v>7020</c:v>
                </c:pt>
                <c:pt idx="693">
                  <c:v>7096</c:v>
                </c:pt>
                <c:pt idx="694">
                  <c:v>7060</c:v>
                </c:pt>
                <c:pt idx="695">
                  <c:v>7131</c:v>
                </c:pt>
                <c:pt idx="696">
                  <c:v>7102</c:v>
                </c:pt>
                <c:pt idx="697">
                  <c:v>7073</c:v>
                </c:pt>
                <c:pt idx="698">
                  <c:v>6984</c:v>
                </c:pt>
                <c:pt idx="699">
                  <c:v>6990</c:v>
                </c:pt>
                <c:pt idx="700">
                  <c:v>7023</c:v>
                </c:pt>
                <c:pt idx="701">
                  <c:v>6982</c:v>
                </c:pt>
                <c:pt idx="702">
                  <c:v>7081</c:v>
                </c:pt>
                <c:pt idx="703">
                  <c:v>7055</c:v>
                </c:pt>
                <c:pt idx="704">
                  <c:v>7052</c:v>
                </c:pt>
                <c:pt idx="705">
                  <c:v>7037</c:v>
                </c:pt>
                <c:pt idx="706">
                  <c:v>7034</c:v>
                </c:pt>
                <c:pt idx="707">
                  <c:v>7053</c:v>
                </c:pt>
                <c:pt idx="708">
                  <c:v>7107</c:v>
                </c:pt>
                <c:pt idx="709">
                  <c:v>7166</c:v>
                </c:pt>
                <c:pt idx="710">
                  <c:v>7032</c:v>
                </c:pt>
                <c:pt idx="711">
                  <c:v>6953</c:v>
                </c:pt>
                <c:pt idx="712">
                  <c:v>7081</c:v>
                </c:pt>
                <c:pt idx="713">
                  <c:v>7050</c:v>
                </c:pt>
                <c:pt idx="714">
                  <c:v>7047</c:v>
                </c:pt>
                <c:pt idx="715">
                  <c:v>7008</c:v>
                </c:pt>
                <c:pt idx="716">
                  <c:v>7048</c:v>
                </c:pt>
                <c:pt idx="717">
                  <c:v>7064</c:v>
                </c:pt>
                <c:pt idx="718">
                  <c:v>7059</c:v>
                </c:pt>
                <c:pt idx="719">
                  <c:v>7039</c:v>
                </c:pt>
                <c:pt idx="720">
                  <c:v>7106</c:v>
                </c:pt>
                <c:pt idx="721">
                  <c:v>7211</c:v>
                </c:pt>
                <c:pt idx="722">
                  <c:v>7102</c:v>
                </c:pt>
                <c:pt idx="723">
                  <c:v>7116</c:v>
                </c:pt>
                <c:pt idx="724">
                  <c:v>7215</c:v>
                </c:pt>
                <c:pt idx="725">
                  <c:v>7120</c:v>
                </c:pt>
                <c:pt idx="726">
                  <c:v>7014</c:v>
                </c:pt>
                <c:pt idx="727">
                  <c:v>7031</c:v>
                </c:pt>
                <c:pt idx="728">
                  <c:v>7083</c:v>
                </c:pt>
                <c:pt idx="729">
                  <c:v>7127</c:v>
                </c:pt>
                <c:pt idx="730">
                  <c:v>7129</c:v>
                </c:pt>
                <c:pt idx="731">
                  <c:v>7061</c:v>
                </c:pt>
                <c:pt idx="732">
                  <c:v>7176</c:v>
                </c:pt>
                <c:pt idx="733">
                  <c:v>7168</c:v>
                </c:pt>
                <c:pt idx="734">
                  <c:v>7034</c:v>
                </c:pt>
                <c:pt idx="735">
                  <c:v>7179</c:v>
                </c:pt>
                <c:pt idx="736">
                  <c:v>7008</c:v>
                </c:pt>
                <c:pt idx="737">
                  <c:v>7069</c:v>
                </c:pt>
                <c:pt idx="738">
                  <c:v>7013</c:v>
                </c:pt>
                <c:pt idx="739">
                  <c:v>7044</c:v>
                </c:pt>
                <c:pt idx="740">
                  <c:v>7051</c:v>
                </c:pt>
                <c:pt idx="741">
                  <c:v>7030</c:v>
                </c:pt>
                <c:pt idx="742">
                  <c:v>7041</c:v>
                </c:pt>
                <c:pt idx="743">
                  <c:v>7072</c:v>
                </c:pt>
                <c:pt idx="744">
                  <c:v>7136</c:v>
                </c:pt>
                <c:pt idx="745">
                  <c:v>7100</c:v>
                </c:pt>
                <c:pt idx="746">
                  <c:v>7095</c:v>
                </c:pt>
                <c:pt idx="747">
                  <c:v>7049</c:v>
                </c:pt>
                <c:pt idx="748">
                  <c:v>7009</c:v>
                </c:pt>
                <c:pt idx="749">
                  <c:v>7058</c:v>
                </c:pt>
                <c:pt idx="750">
                  <c:v>7099</c:v>
                </c:pt>
                <c:pt idx="751">
                  <c:v>7063</c:v>
                </c:pt>
                <c:pt idx="752">
                  <c:v>7013</c:v>
                </c:pt>
                <c:pt idx="753">
                  <c:v>7083</c:v>
                </c:pt>
                <c:pt idx="754">
                  <c:v>7039</c:v>
                </c:pt>
                <c:pt idx="755">
                  <c:v>7083</c:v>
                </c:pt>
                <c:pt idx="756">
                  <c:v>7124</c:v>
                </c:pt>
                <c:pt idx="757">
                  <c:v>7104</c:v>
                </c:pt>
                <c:pt idx="758">
                  <c:v>7017</c:v>
                </c:pt>
                <c:pt idx="759">
                  <c:v>7023</c:v>
                </c:pt>
                <c:pt idx="760">
                  <c:v>7040</c:v>
                </c:pt>
                <c:pt idx="761">
                  <c:v>7039</c:v>
                </c:pt>
                <c:pt idx="762">
                  <c:v>7017</c:v>
                </c:pt>
                <c:pt idx="763">
                  <c:v>6999</c:v>
                </c:pt>
                <c:pt idx="764">
                  <c:v>6998</c:v>
                </c:pt>
                <c:pt idx="765">
                  <c:v>7011</c:v>
                </c:pt>
                <c:pt idx="766">
                  <c:v>7021</c:v>
                </c:pt>
                <c:pt idx="767">
                  <c:v>7075</c:v>
                </c:pt>
                <c:pt idx="768">
                  <c:v>7127</c:v>
                </c:pt>
                <c:pt idx="769">
                  <c:v>7086</c:v>
                </c:pt>
                <c:pt idx="770">
                  <c:v>7052</c:v>
                </c:pt>
                <c:pt idx="771">
                  <c:v>6996</c:v>
                </c:pt>
                <c:pt idx="772">
                  <c:v>6982</c:v>
                </c:pt>
                <c:pt idx="773">
                  <c:v>7021</c:v>
                </c:pt>
                <c:pt idx="774">
                  <c:v>7047</c:v>
                </c:pt>
                <c:pt idx="775">
                  <c:v>7047</c:v>
                </c:pt>
                <c:pt idx="776">
                  <c:v>7056</c:v>
                </c:pt>
                <c:pt idx="777">
                  <c:v>7047</c:v>
                </c:pt>
                <c:pt idx="778">
                  <c:v>7058</c:v>
                </c:pt>
                <c:pt idx="779">
                  <c:v>7054</c:v>
                </c:pt>
                <c:pt idx="780">
                  <c:v>7074</c:v>
                </c:pt>
                <c:pt idx="781">
                  <c:v>7128</c:v>
                </c:pt>
                <c:pt idx="782">
                  <c:v>7087</c:v>
                </c:pt>
                <c:pt idx="783">
                  <c:v>7017</c:v>
                </c:pt>
                <c:pt idx="784">
                  <c:v>7014</c:v>
                </c:pt>
                <c:pt idx="785">
                  <c:v>7058</c:v>
                </c:pt>
                <c:pt idx="786">
                  <c:v>7039</c:v>
                </c:pt>
                <c:pt idx="787">
                  <c:v>7035</c:v>
                </c:pt>
                <c:pt idx="788">
                  <c:v>7099</c:v>
                </c:pt>
                <c:pt idx="789">
                  <c:v>7117</c:v>
                </c:pt>
                <c:pt idx="790">
                  <c:v>7082</c:v>
                </c:pt>
                <c:pt idx="791">
                  <c:v>7056</c:v>
                </c:pt>
                <c:pt idx="792">
                  <c:v>7027</c:v>
                </c:pt>
                <c:pt idx="793">
                  <c:v>7051</c:v>
                </c:pt>
                <c:pt idx="794">
                  <c:v>7010</c:v>
                </c:pt>
                <c:pt idx="795">
                  <c:v>7019</c:v>
                </c:pt>
                <c:pt idx="796">
                  <c:v>7075</c:v>
                </c:pt>
                <c:pt idx="797">
                  <c:v>7002</c:v>
                </c:pt>
                <c:pt idx="798">
                  <c:v>6994</c:v>
                </c:pt>
                <c:pt idx="799">
                  <c:v>7021</c:v>
                </c:pt>
                <c:pt idx="800">
                  <c:v>7021</c:v>
                </c:pt>
                <c:pt idx="801">
                  <c:v>7031</c:v>
                </c:pt>
                <c:pt idx="802">
                  <c:v>7068</c:v>
                </c:pt>
                <c:pt idx="803">
                  <c:v>7028</c:v>
                </c:pt>
                <c:pt idx="804">
                  <c:v>7073</c:v>
                </c:pt>
                <c:pt idx="805">
                  <c:v>7045</c:v>
                </c:pt>
                <c:pt idx="806">
                  <c:v>7108</c:v>
                </c:pt>
                <c:pt idx="807">
                  <c:v>6976</c:v>
                </c:pt>
                <c:pt idx="808">
                  <c:v>7010</c:v>
                </c:pt>
                <c:pt idx="809">
                  <c:v>6992</c:v>
                </c:pt>
                <c:pt idx="810">
                  <c:v>7039</c:v>
                </c:pt>
                <c:pt idx="811">
                  <c:v>7004</c:v>
                </c:pt>
                <c:pt idx="812">
                  <c:v>7073</c:v>
                </c:pt>
                <c:pt idx="813">
                  <c:v>7064</c:v>
                </c:pt>
                <c:pt idx="814">
                  <c:v>7097</c:v>
                </c:pt>
                <c:pt idx="815">
                  <c:v>7075</c:v>
                </c:pt>
                <c:pt idx="816">
                  <c:v>7095</c:v>
                </c:pt>
                <c:pt idx="817">
                  <c:v>7005</c:v>
                </c:pt>
                <c:pt idx="818">
                  <c:v>7077</c:v>
                </c:pt>
                <c:pt idx="819">
                  <c:v>7039</c:v>
                </c:pt>
                <c:pt idx="820">
                  <c:v>6971</c:v>
                </c:pt>
                <c:pt idx="821">
                  <c:v>6982</c:v>
                </c:pt>
                <c:pt idx="822">
                  <c:v>6948</c:v>
                </c:pt>
                <c:pt idx="823">
                  <c:v>6960</c:v>
                </c:pt>
                <c:pt idx="824">
                  <c:v>6978</c:v>
                </c:pt>
                <c:pt idx="825">
                  <c:v>7033</c:v>
                </c:pt>
                <c:pt idx="826">
                  <c:v>7033</c:v>
                </c:pt>
                <c:pt idx="827">
                  <c:v>7101</c:v>
                </c:pt>
                <c:pt idx="828">
                  <c:v>7197</c:v>
                </c:pt>
                <c:pt idx="829">
                  <c:v>7084</c:v>
                </c:pt>
                <c:pt idx="830">
                  <c:v>7194</c:v>
                </c:pt>
                <c:pt idx="831">
                  <c:v>7061</c:v>
                </c:pt>
                <c:pt idx="832">
                  <c:v>7106</c:v>
                </c:pt>
                <c:pt idx="833">
                  <c:v>6958</c:v>
                </c:pt>
                <c:pt idx="834">
                  <c:v>7037</c:v>
                </c:pt>
                <c:pt idx="835">
                  <c:v>7043</c:v>
                </c:pt>
                <c:pt idx="836">
                  <c:v>7038</c:v>
                </c:pt>
                <c:pt idx="837">
                  <c:v>7055</c:v>
                </c:pt>
                <c:pt idx="838">
                  <c:v>7069</c:v>
                </c:pt>
                <c:pt idx="839">
                  <c:v>7112</c:v>
                </c:pt>
                <c:pt idx="840">
                  <c:v>7143</c:v>
                </c:pt>
                <c:pt idx="841">
                  <c:v>7080</c:v>
                </c:pt>
                <c:pt idx="842">
                  <c:v>7114</c:v>
                </c:pt>
                <c:pt idx="843">
                  <c:v>7189</c:v>
                </c:pt>
                <c:pt idx="844">
                  <c:v>7058</c:v>
                </c:pt>
                <c:pt idx="845">
                  <c:v>6997</c:v>
                </c:pt>
                <c:pt idx="846">
                  <c:v>7003</c:v>
                </c:pt>
                <c:pt idx="847">
                  <c:v>7001</c:v>
                </c:pt>
                <c:pt idx="848">
                  <c:v>7067</c:v>
                </c:pt>
                <c:pt idx="849">
                  <c:v>7096</c:v>
                </c:pt>
                <c:pt idx="850">
                  <c:v>7093</c:v>
                </c:pt>
                <c:pt idx="851">
                  <c:v>7175</c:v>
                </c:pt>
                <c:pt idx="852">
                  <c:v>7284</c:v>
                </c:pt>
                <c:pt idx="854">
                  <c:v>7041</c:v>
                </c:pt>
                <c:pt idx="855">
                  <c:v>7081</c:v>
                </c:pt>
                <c:pt idx="856">
                  <c:v>6979</c:v>
                </c:pt>
                <c:pt idx="857">
                  <c:v>6990</c:v>
                </c:pt>
                <c:pt idx="858">
                  <c:v>7086</c:v>
                </c:pt>
                <c:pt idx="859">
                  <c:v>7049</c:v>
                </c:pt>
                <c:pt idx="860">
                  <c:v>7006</c:v>
                </c:pt>
                <c:pt idx="861">
                  <c:v>7076</c:v>
                </c:pt>
                <c:pt idx="862">
                  <c:v>7062</c:v>
                </c:pt>
                <c:pt idx="863">
                  <c:v>7144</c:v>
                </c:pt>
                <c:pt idx="864">
                  <c:v>7178</c:v>
                </c:pt>
                <c:pt idx="865">
                  <c:v>7144</c:v>
                </c:pt>
                <c:pt idx="866">
                  <c:v>6977</c:v>
                </c:pt>
                <c:pt idx="867">
                  <c:v>6953</c:v>
                </c:pt>
                <c:pt idx="868">
                  <c:v>7022</c:v>
                </c:pt>
                <c:pt idx="869">
                  <c:v>7034</c:v>
                </c:pt>
                <c:pt idx="870">
                  <c:v>7057</c:v>
                </c:pt>
                <c:pt idx="871">
                  <c:v>7017</c:v>
                </c:pt>
                <c:pt idx="872">
                  <c:v>7088</c:v>
                </c:pt>
                <c:pt idx="873">
                  <c:v>7082</c:v>
                </c:pt>
                <c:pt idx="874">
                  <c:v>7100</c:v>
                </c:pt>
                <c:pt idx="875">
                  <c:v>7077</c:v>
                </c:pt>
                <c:pt idx="876">
                  <c:v>7105</c:v>
                </c:pt>
                <c:pt idx="877">
                  <c:v>7126</c:v>
                </c:pt>
                <c:pt idx="878">
                  <c:v>7065</c:v>
                </c:pt>
                <c:pt idx="879">
                  <c:v>7090</c:v>
                </c:pt>
                <c:pt idx="880">
                  <c:v>7025</c:v>
                </c:pt>
                <c:pt idx="881">
                  <c:v>7010</c:v>
                </c:pt>
                <c:pt idx="882">
                  <c:v>7119</c:v>
                </c:pt>
                <c:pt idx="883">
                  <c:v>7021</c:v>
                </c:pt>
                <c:pt idx="884">
                  <c:v>7013</c:v>
                </c:pt>
                <c:pt idx="885">
                  <c:v>7023</c:v>
                </c:pt>
                <c:pt idx="886">
                  <c:v>7076</c:v>
                </c:pt>
                <c:pt idx="887">
                  <c:v>7143</c:v>
                </c:pt>
                <c:pt idx="888">
                  <c:v>7049</c:v>
                </c:pt>
                <c:pt idx="889">
                  <c:v>7094</c:v>
                </c:pt>
                <c:pt idx="890">
                  <c:v>6959</c:v>
                </c:pt>
                <c:pt idx="891">
                  <c:v>6967</c:v>
                </c:pt>
                <c:pt idx="892">
                  <c:v>7071</c:v>
                </c:pt>
                <c:pt idx="893">
                  <c:v>7049</c:v>
                </c:pt>
                <c:pt idx="894">
                  <c:v>7063</c:v>
                </c:pt>
                <c:pt idx="895">
                  <c:v>7045</c:v>
                </c:pt>
                <c:pt idx="896">
                  <c:v>7045</c:v>
                </c:pt>
                <c:pt idx="897">
                  <c:v>7029</c:v>
                </c:pt>
                <c:pt idx="898">
                  <c:v>7037</c:v>
                </c:pt>
                <c:pt idx="899">
                  <c:v>7077</c:v>
                </c:pt>
                <c:pt idx="900">
                  <c:v>7128</c:v>
                </c:pt>
                <c:pt idx="901">
                  <c:v>7241</c:v>
                </c:pt>
                <c:pt idx="904">
                  <c:v>6966</c:v>
                </c:pt>
                <c:pt idx="905">
                  <c:v>7086</c:v>
                </c:pt>
                <c:pt idx="906">
                  <c:v>7109</c:v>
                </c:pt>
                <c:pt idx="907">
                  <c:v>7041</c:v>
                </c:pt>
                <c:pt idx="908">
                  <c:v>7027</c:v>
                </c:pt>
                <c:pt idx="909">
                  <c:v>7028</c:v>
                </c:pt>
                <c:pt idx="910">
                  <c:v>7081</c:v>
                </c:pt>
                <c:pt idx="911">
                  <c:v>7094</c:v>
                </c:pt>
                <c:pt idx="912">
                  <c:v>7059</c:v>
                </c:pt>
                <c:pt idx="913">
                  <c:v>7128</c:v>
                </c:pt>
                <c:pt idx="914">
                  <c:v>7079</c:v>
                </c:pt>
                <c:pt idx="915">
                  <c:v>7080</c:v>
                </c:pt>
                <c:pt idx="916">
                  <c:v>7098</c:v>
                </c:pt>
                <c:pt idx="917">
                  <c:v>6986</c:v>
                </c:pt>
                <c:pt idx="918">
                  <c:v>7050</c:v>
                </c:pt>
                <c:pt idx="919">
                  <c:v>7081</c:v>
                </c:pt>
                <c:pt idx="920">
                  <c:v>7062</c:v>
                </c:pt>
                <c:pt idx="921">
                  <c:v>7080</c:v>
                </c:pt>
                <c:pt idx="922">
                  <c:v>7047</c:v>
                </c:pt>
                <c:pt idx="923">
                  <c:v>7097</c:v>
                </c:pt>
                <c:pt idx="924">
                  <c:v>7124</c:v>
                </c:pt>
                <c:pt idx="925">
                  <c:v>7145</c:v>
                </c:pt>
                <c:pt idx="926">
                  <c:v>7061</c:v>
                </c:pt>
                <c:pt idx="927">
                  <c:v>6930</c:v>
                </c:pt>
                <c:pt idx="928">
                  <c:v>7070</c:v>
                </c:pt>
                <c:pt idx="929">
                  <c:v>7017</c:v>
                </c:pt>
                <c:pt idx="930">
                  <c:v>7083</c:v>
                </c:pt>
                <c:pt idx="931">
                  <c:v>7023</c:v>
                </c:pt>
                <c:pt idx="932">
                  <c:v>7094</c:v>
                </c:pt>
                <c:pt idx="933">
                  <c:v>7119</c:v>
                </c:pt>
                <c:pt idx="934">
                  <c:v>7072</c:v>
                </c:pt>
                <c:pt idx="935">
                  <c:v>7134</c:v>
                </c:pt>
                <c:pt idx="936">
                  <c:v>7145</c:v>
                </c:pt>
                <c:pt idx="937">
                  <c:v>7080</c:v>
                </c:pt>
                <c:pt idx="938">
                  <c:v>7056</c:v>
                </c:pt>
                <c:pt idx="939">
                  <c:v>7180</c:v>
                </c:pt>
                <c:pt idx="940">
                  <c:v>7030</c:v>
                </c:pt>
                <c:pt idx="941">
                  <c:v>7098</c:v>
                </c:pt>
                <c:pt idx="942">
                  <c:v>7042</c:v>
                </c:pt>
                <c:pt idx="943">
                  <c:v>7055</c:v>
                </c:pt>
                <c:pt idx="944">
                  <c:v>7019</c:v>
                </c:pt>
                <c:pt idx="945">
                  <c:v>7110</c:v>
                </c:pt>
                <c:pt idx="946">
                  <c:v>7122</c:v>
                </c:pt>
                <c:pt idx="947">
                  <c:v>7158</c:v>
                </c:pt>
                <c:pt idx="948">
                  <c:v>7127</c:v>
                </c:pt>
                <c:pt idx="949">
                  <c:v>7129</c:v>
                </c:pt>
                <c:pt idx="950">
                  <c:v>7314</c:v>
                </c:pt>
                <c:pt idx="976">
                  <c:v>7014</c:v>
                </c:pt>
                <c:pt idx="977">
                  <c:v>7072</c:v>
                </c:pt>
                <c:pt idx="978">
                  <c:v>7069</c:v>
                </c:pt>
                <c:pt idx="979">
                  <c:v>7057</c:v>
                </c:pt>
                <c:pt idx="981">
                  <c:v>7090</c:v>
                </c:pt>
                <c:pt idx="982">
                  <c:v>7102</c:v>
                </c:pt>
                <c:pt idx="983">
                  <c:v>7100</c:v>
                </c:pt>
                <c:pt idx="984">
                  <c:v>7151</c:v>
                </c:pt>
                <c:pt idx="985">
                  <c:v>7122</c:v>
                </c:pt>
                <c:pt idx="986">
                  <c:v>7270</c:v>
                </c:pt>
                <c:pt idx="998">
                  <c:v>7115</c:v>
                </c:pt>
                <c:pt idx="1000">
                  <c:v>7043</c:v>
                </c:pt>
                <c:pt idx="1001">
                  <c:v>6997</c:v>
                </c:pt>
                <c:pt idx="1004">
                  <c:v>7090</c:v>
                </c:pt>
                <c:pt idx="1005">
                  <c:v>7099</c:v>
                </c:pt>
                <c:pt idx="1010">
                  <c:v>7141</c:v>
                </c:pt>
                <c:pt idx="1035">
                  <c:v>6949</c:v>
                </c:pt>
                <c:pt idx="1036">
                  <c:v>7006</c:v>
                </c:pt>
                <c:pt idx="1083">
                  <c:v>7018</c:v>
                </c:pt>
                <c:pt idx="1094">
                  <c:v>6996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BC-4645-A698-2656AFE93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7909215"/>
        <c:axId val="600178192"/>
      </c:scatterChart>
      <c:valAx>
        <c:axId val="1627909215"/>
        <c:scaling>
          <c:orientation val="minMax"/>
          <c:max val="2000"/>
          <c:min val="190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00178192"/>
        <c:crosses val="autoZero"/>
        <c:crossBetween val="midCat"/>
      </c:valAx>
      <c:valAx>
        <c:axId val="60017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6279092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188342689433984E-2"/>
          <c:y val="9.8349112880624395E-2"/>
          <c:w val="0.95495844724191181"/>
          <c:h val="0.88496402064574464"/>
        </c:manualLayout>
      </c:layout>
      <c:scatterChart>
        <c:scatterStyle val="lineMarker"/>
        <c:varyColors val="0"/>
        <c:ser>
          <c:idx val="0"/>
          <c:order val="0"/>
          <c:tx>
            <c:strRef>
              <c:f>'absolute_slt_1960-2018'!$P$21</c:f>
              <c:strCache>
                <c:ptCount val="1"/>
                <c:pt idx="0">
                  <c:v>ABS_SLT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'absolute_slt_1960-2018'!$O$22:$O$189</c:f>
              <c:numCache>
                <c:formatCode>General</c:formatCode>
                <c:ptCount val="168"/>
                <c:pt idx="0">
                  <c:v>71.583299999999994</c:v>
                </c:pt>
                <c:pt idx="1">
                  <c:v>69.647400000000005</c:v>
                </c:pt>
                <c:pt idx="2">
                  <c:v>69.647400000000005</c:v>
                </c:pt>
                <c:pt idx="3">
                  <c:v>64.915800000000004</c:v>
                </c:pt>
                <c:pt idx="4">
                  <c:v>64.150599999999997</c:v>
                </c:pt>
                <c:pt idx="5">
                  <c:v>63.081499999999998</c:v>
                </c:pt>
                <c:pt idx="6">
                  <c:v>60.154000000000003</c:v>
                </c:pt>
                <c:pt idx="7">
                  <c:v>60.153599999999997</c:v>
                </c:pt>
                <c:pt idx="8">
                  <c:v>60.153599999999997</c:v>
                </c:pt>
                <c:pt idx="9">
                  <c:v>60.153599999999997</c:v>
                </c:pt>
                <c:pt idx="10">
                  <c:v>59.678100000000001</c:v>
                </c:pt>
                <c:pt idx="11">
                  <c:v>59.548299999999998</c:v>
                </c:pt>
                <c:pt idx="12">
                  <c:v>59.45</c:v>
                </c:pt>
                <c:pt idx="13">
                  <c:v>59.44</c:v>
                </c:pt>
                <c:pt idx="14">
                  <c:v>58.974299999999999</c:v>
                </c:pt>
                <c:pt idx="15">
                  <c:v>58.7667</c:v>
                </c:pt>
                <c:pt idx="16">
                  <c:v>58.298299999999998</c:v>
                </c:pt>
                <c:pt idx="17">
                  <c:v>58.006399999999999</c:v>
                </c:pt>
                <c:pt idx="18">
                  <c:v>57.639200000000002</c:v>
                </c:pt>
                <c:pt idx="19">
                  <c:v>57.595599999999997</c:v>
                </c:pt>
                <c:pt idx="20">
                  <c:v>57.144100000000002</c:v>
                </c:pt>
                <c:pt idx="21">
                  <c:v>57.051699999999997</c:v>
                </c:pt>
                <c:pt idx="22">
                  <c:v>55.704999999999998</c:v>
                </c:pt>
                <c:pt idx="23">
                  <c:v>55.7</c:v>
                </c:pt>
                <c:pt idx="24">
                  <c:v>55.460799999999999</c:v>
                </c:pt>
                <c:pt idx="25">
                  <c:v>55.460799999999999</c:v>
                </c:pt>
                <c:pt idx="26">
                  <c:v>55.331699999999998</c:v>
                </c:pt>
                <c:pt idx="27">
                  <c:v>55.007399999999997</c:v>
                </c:pt>
                <c:pt idx="28">
                  <c:v>55.007399999999997</c:v>
                </c:pt>
                <c:pt idx="29">
                  <c:v>54.572800000000001</c:v>
                </c:pt>
                <c:pt idx="30">
                  <c:v>54.510800000000003</c:v>
                </c:pt>
                <c:pt idx="31">
                  <c:v>54.372199999999999</c:v>
                </c:pt>
                <c:pt idx="32">
                  <c:v>54.169699999999999</c:v>
                </c:pt>
                <c:pt idx="33">
                  <c:v>53.88</c:v>
                </c:pt>
                <c:pt idx="34">
                  <c:v>53.866700000000002</c:v>
                </c:pt>
                <c:pt idx="35">
                  <c:v>53.557499999999997</c:v>
                </c:pt>
                <c:pt idx="36">
                  <c:v>53.557499999999997</c:v>
                </c:pt>
                <c:pt idx="37">
                  <c:v>53.557499999999997</c:v>
                </c:pt>
                <c:pt idx="38">
                  <c:v>53.363100000000003</c:v>
                </c:pt>
                <c:pt idx="39">
                  <c:v>52.9833</c:v>
                </c:pt>
                <c:pt idx="40">
                  <c:v>52.9833</c:v>
                </c:pt>
                <c:pt idx="41">
                  <c:v>52.473100000000002</c:v>
                </c:pt>
                <c:pt idx="42">
                  <c:v>52.462200000000003</c:v>
                </c:pt>
                <c:pt idx="43">
                  <c:v>51.917499999999997</c:v>
                </c:pt>
                <c:pt idx="44">
                  <c:v>51.4422</c:v>
                </c:pt>
                <c:pt idx="45">
                  <c:v>51.35</c:v>
                </c:pt>
                <c:pt idx="46">
                  <c:v>51.2333</c:v>
                </c:pt>
                <c:pt idx="47">
                  <c:v>50.103000000000002</c:v>
                </c:pt>
                <c:pt idx="48">
                  <c:v>49.651299999999999</c:v>
                </c:pt>
                <c:pt idx="49">
                  <c:v>49.651299999999999</c:v>
                </c:pt>
                <c:pt idx="50">
                  <c:v>49.15</c:v>
                </c:pt>
                <c:pt idx="51">
                  <c:v>49.15</c:v>
                </c:pt>
                <c:pt idx="52">
                  <c:v>48.85</c:v>
                </c:pt>
                <c:pt idx="53">
                  <c:v>48.65</c:v>
                </c:pt>
                <c:pt idx="54">
                  <c:v>48.546700000000001</c:v>
                </c:pt>
                <c:pt idx="55">
                  <c:v>48.416699999999999</c:v>
                </c:pt>
                <c:pt idx="56">
                  <c:v>48.382899999999999</c:v>
                </c:pt>
                <c:pt idx="57">
                  <c:v>48.382899999999999</c:v>
                </c:pt>
                <c:pt idx="58">
                  <c:v>48.366700000000002</c:v>
                </c:pt>
                <c:pt idx="59">
                  <c:v>48.359400000000001</c:v>
                </c:pt>
                <c:pt idx="60">
                  <c:v>48.125</c:v>
                </c:pt>
                <c:pt idx="61">
                  <c:v>47.601700000000001</c:v>
                </c:pt>
                <c:pt idx="62">
                  <c:v>47.566699999999997</c:v>
                </c:pt>
                <c:pt idx="63">
                  <c:v>46.206699999999998</c:v>
                </c:pt>
                <c:pt idx="64">
                  <c:v>46.206699999999998</c:v>
                </c:pt>
                <c:pt idx="65">
                  <c:v>46.206699999999998</c:v>
                </c:pt>
                <c:pt idx="66">
                  <c:v>45.647399999999998</c:v>
                </c:pt>
                <c:pt idx="67">
                  <c:v>45.407800000000002</c:v>
                </c:pt>
                <c:pt idx="68">
                  <c:v>44.903300000000002</c:v>
                </c:pt>
                <c:pt idx="69">
                  <c:v>44.666699999999999</c:v>
                </c:pt>
                <c:pt idx="70">
                  <c:v>44.625</c:v>
                </c:pt>
                <c:pt idx="71">
                  <c:v>44.3917</c:v>
                </c:pt>
                <c:pt idx="72">
                  <c:v>43.508299999999998</c:v>
                </c:pt>
                <c:pt idx="73">
                  <c:v>43.506700000000002</c:v>
                </c:pt>
                <c:pt idx="74">
                  <c:v>43.461300000000001</c:v>
                </c:pt>
                <c:pt idx="75">
                  <c:v>43.368600000000001</c:v>
                </c:pt>
                <c:pt idx="76">
                  <c:v>43.344999999999999</c:v>
                </c:pt>
                <c:pt idx="77">
                  <c:v>43.278799999999997</c:v>
                </c:pt>
                <c:pt idx="78">
                  <c:v>43.278799999999997</c:v>
                </c:pt>
                <c:pt idx="79">
                  <c:v>43.209400000000002</c:v>
                </c:pt>
                <c:pt idx="80">
                  <c:v>43.209400000000002</c:v>
                </c:pt>
                <c:pt idx="81">
                  <c:v>42.658299999999997</c:v>
                </c:pt>
                <c:pt idx="82">
                  <c:v>42.238</c:v>
                </c:pt>
                <c:pt idx="83">
                  <c:v>41.744999999999997</c:v>
                </c:pt>
                <c:pt idx="84">
                  <c:v>41.505000000000003</c:v>
                </c:pt>
                <c:pt idx="85">
                  <c:v>41.36</c:v>
                </c:pt>
                <c:pt idx="86">
                  <c:v>41.36</c:v>
                </c:pt>
                <c:pt idx="87">
                  <c:v>41.36</c:v>
                </c:pt>
                <c:pt idx="88">
                  <c:v>41.36</c:v>
                </c:pt>
                <c:pt idx="89">
                  <c:v>41.048299999999998</c:v>
                </c:pt>
                <c:pt idx="90">
                  <c:v>40.700000000000003</c:v>
                </c:pt>
                <c:pt idx="91">
                  <c:v>40.466700000000003</c:v>
                </c:pt>
                <c:pt idx="92">
                  <c:v>40.466700000000003</c:v>
                </c:pt>
                <c:pt idx="93">
                  <c:v>39.933300000000003</c:v>
                </c:pt>
                <c:pt idx="94">
                  <c:v>39.354999999999997</c:v>
                </c:pt>
                <c:pt idx="95">
                  <c:v>39.2667</c:v>
                </c:pt>
                <c:pt idx="96">
                  <c:v>39.2667</c:v>
                </c:pt>
                <c:pt idx="97">
                  <c:v>39.2667</c:v>
                </c:pt>
                <c:pt idx="98">
                  <c:v>39.2667</c:v>
                </c:pt>
                <c:pt idx="99">
                  <c:v>39.2667</c:v>
                </c:pt>
                <c:pt idx="100">
                  <c:v>38.9833</c:v>
                </c:pt>
                <c:pt idx="101">
                  <c:v>38.9833</c:v>
                </c:pt>
                <c:pt idx="102">
                  <c:v>38.9833</c:v>
                </c:pt>
                <c:pt idx="103">
                  <c:v>38.8733</c:v>
                </c:pt>
                <c:pt idx="104">
                  <c:v>38.8733</c:v>
                </c:pt>
                <c:pt idx="105">
                  <c:v>38.781700000000001</c:v>
                </c:pt>
                <c:pt idx="106">
                  <c:v>38.316699999999997</c:v>
                </c:pt>
                <c:pt idx="107">
                  <c:v>38.316699999999997</c:v>
                </c:pt>
                <c:pt idx="108">
                  <c:v>37.806699999999999</c:v>
                </c:pt>
                <c:pt idx="109">
                  <c:v>37.806699999999999</c:v>
                </c:pt>
                <c:pt idx="110">
                  <c:v>37.806699999999999</c:v>
                </c:pt>
                <c:pt idx="111">
                  <c:v>37.771700000000003</c:v>
                </c:pt>
                <c:pt idx="112">
                  <c:v>37.451900000000002</c:v>
                </c:pt>
                <c:pt idx="113">
                  <c:v>36.604999999999997</c:v>
                </c:pt>
                <c:pt idx="114">
                  <c:v>36.540100000000002</c:v>
                </c:pt>
                <c:pt idx="115">
                  <c:v>36.008600000000001</c:v>
                </c:pt>
                <c:pt idx="116">
                  <c:v>35.892400000000002</c:v>
                </c:pt>
                <c:pt idx="117">
                  <c:v>35.892400000000002</c:v>
                </c:pt>
                <c:pt idx="118">
                  <c:v>35.176699999999997</c:v>
                </c:pt>
                <c:pt idx="119">
                  <c:v>34.008299999999998</c:v>
                </c:pt>
                <c:pt idx="120">
                  <c:v>33.72</c:v>
                </c:pt>
                <c:pt idx="121">
                  <c:v>32.866700000000002</c:v>
                </c:pt>
                <c:pt idx="122">
                  <c:v>32.781700000000001</c:v>
                </c:pt>
                <c:pt idx="123">
                  <c:v>32.781700000000001</c:v>
                </c:pt>
                <c:pt idx="124">
                  <c:v>32.781700000000001</c:v>
                </c:pt>
                <c:pt idx="125">
                  <c:v>32.713299999999997</c:v>
                </c:pt>
                <c:pt idx="126">
                  <c:v>32.713299999999997</c:v>
                </c:pt>
                <c:pt idx="127">
                  <c:v>32.3733</c:v>
                </c:pt>
                <c:pt idx="128">
                  <c:v>31.216699999999999</c:v>
                </c:pt>
                <c:pt idx="129">
                  <c:v>30.403300000000002</c:v>
                </c:pt>
                <c:pt idx="130">
                  <c:v>29.31</c:v>
                </c:pt>
                <c:pt idx="131">
                  <c:v>29.31</c:v>
                </c:pt>
                <c:pt idx="132">
                  <c:v>29.31</c:v>
                </c:pt>
                <c:pt idx="133">
                  <c:v>29.285</c:v>
                </c:pt>
                <c:pt idx="134">
                  <c:v>29.285</c:v>
                </c:pt>
                <c:pt idx="135">
                  <c:v>29.285</c:v>
                </c:pt>
                <c:pt idx="136">
                  <c:v>29.263300000000001</c:v>
                </c:pt>
                <c:pt idx="137">
                  <c:v>27.76</c:v>
                </c:pt>
                <c:pt idx="138">
                  <c:v>27.76</c:v>
                </c:pt>
                <c:pt idx="139">
                  <c:v>27.083300000000001</c:v>
                </c:pt>
                <c:pt idx="140">
                  <c:v>27.083300000000001</c:v>
                </c:pt>
                <c:pt idx="141">
                  <c:v>26.2133</c:v>
                </c:pt>
                <c:pt idx="142">
                  <c:v>24.555</c:v>
                </c:pt>
                <c:pt idx="143">
                  <c:v>24.555</c:v>
                </c:pt>
                <c:pt idx="144">
                  <c:v>24.555</c:v>
                </c:pt>
                <c:pt idx="145">
                  <c:v>21.953299999999999</c:v>
                </c:pt>
                <c:pt idx="146">
                  <c:v>21.306699999999999</c:v>
                </c:pt>
                <c:pt idx="147">
                  <c:v>21.306699999999999</c:v>
                </c:pt>
                <c:pt idx="148">
                  <c:v>19.73</c:v>
                </c:pt>
                <c:pt idx="149">
                  <c:v>18.458300000000001</c:v>
                </c:pt>
                <c:pt idx="150">
                  <c:v>18.458300000000001</c:v>
                </c:pt>
                <c:pt idx="151">
                  <c:v>17.97</c:v>
                </c:pt>
                <c:pt idx="152">
                  <c:v>13.4383</c:v>
                </c:pt>
                <c:pt idx="153">
                  <c:v>8.7317</c:v>
                </c:pt>
                <c:pt idx="154">
                  <c:v>-23.122299999999999</c:v>
                </c:pt>
                <c:pt idx="155">
                  <c:v>-23.122299999999999</c:v>
                </c:pt>
                <c:pt idx="156">
                  <c:v>-23.653099999999998</c:v>
                </c:pt>
                <c:pt idx="157">
                  <c:v>-24.7667</c:v>
                </c:pt>
                <c:pt idx="158">
                  <c:v>-27.366700000000002</c:v>
                </c:pt>
                <c:pt idx="159">
                  <c:v>-27.366700000000002</c:v>
                </c:pt>
                <c:pt idx="160">
                  <c:v>-33.854700000000001</c:v>
                </c:pt>
                <c:pt idx="161">
                  <c:v>-34.566699999999997</c:v>
                </c:pt>
                <c:pt idx="162">
                  <c:v>-34.566699999999997</c:v>
                </c:pt>
                <c:pt idx="163">
                  <c:v>-34.566699999999997</c:v>
                </c:pt>
                <c:pt idx="164">
                  <c:v>-38.033299999999997</c:v>
                </c:pt>
                <c:pt idx="165">
                  <c:v>-41.284300000000002</c:v>
                </c:pt>
                <c:pt idx="166">
                  <c:v>-41.284300000000002</c:v>
                </c:pt>
                <c:pt idx="167">
                  <c:v>-65.246200000000002</c:v>
                </c:pt>
              </c:numCache>
            </c:numRef>
          </c:xVal>
          <c:yVal>
            <c:numRef>
              <c:f>'absolute_slt_1960-2018'!$P$22:$P$189</c:f>
              <c:numCache>
                <c:formatCode>General</c:formatCode>
                <c:ptCount val="168"/>
                <c:pt idx="0">
                  <c:v>3.1168</c:v>
                </c:pt>
                <c:pt idx="1">
                  <c:v>2.9660000000000002</c:v>
                </c:pt>
                <c:pt idx="2">
                  <c:v>2.9660000000000002</c:v>
                </c:pt>
                <c:pt idx="3">
                  <c:v>3.9584000000000001</c:v>
                </c:pt>
                <c:pt idx="4">
                  <c:v>2.3332999999999999</c:v>
                </c:pt>
                <c:pt idx="5">
                  <c:v>2.8488000000000002</c:v>
                </c:pt>
                <c:pt idx="6">
                  <c:v>0.91900000000000004</c:v>
                </c:pt>
                <c:pt idx="7">
                  <c:v>2.7593000000000001</c:v>
                </c:pt>
                <c:pt idx="8">
                  <c:v>3.3993000000000002</c:v>
                </c:pt>
                <c:pt idx="9">
                  <c:v>4.0892999999999997</c:v>
                </c:pt>
                <c:pt idx="10">
                  <c:v>3.0990000000000002</c:v>
                </c:pt>
                <c:pt idx="11">
                  <c:v>9.7529000000000003</c:v>
                </c:pt>
                <c:pt idx="12">
                  <c:v>-1.9845999999999999</c:v>
                </c:pt>
                <c:pt idx="13">
                  <c:v>-0.55759999999999998</c:v>
                </c:pt>
                <c:pt idx="14">
                  <c:v>2.4561000000000002</c:v>
                </c:pt>
                <c:pt idx="15">
                  <c:v>0.49590000000000001</c:v>
                </c:pt>
                <c:pt idx="16">
                  <c:v>2.6732</c:v>
                </c:pt>
                <c:pt idx="17">
                  <c:v>2.0430000000000001</c:v>
                </c:pt>
                <c:pt idx="18">
                  <c:v>2.6793</c:v>
                </c:pt>
                <c:pt idx="19">
                  <c:v>3.2427000000000001</c:v>
                </c:pt>
                <c:pt idx="20">
                  <c:v>2.3881000000000001</c:v>
                </c:pt>
                <c:pt idx="21">
                  <c:v>-0.9748</c:v>
                </c:pt>
                <c:pt idx="22">
                  <c:v>3.6294</c:v>
                </c:pt>
                <c:pt idx="23">
                  <c:v>3.8033999999999999</c:v>
                </c:pt>
                <c:pt idx="24">
                  <c:v>0.95020000000000004</c:v>
                </c:pt>
                <c:pt idx="25">
                  <c:v>2.8401999999999998</c:v>
                </c:pt>
                <c:pt idx="26">
                  <c:v>3.0099999999999998E-2</c:v>
                </c:pt>
                <c:pt idx="27">
                  <c:v>2.3597999999999999</c:v>
                </c:pt>
                <c:pt idx="28">
                  <c:v>3.1598000000000002</c:v>
                </c:pt>
                <c:pt idx="29">
                  <c:v>2.3500999999999999</c:v>
                </c:pt>
                <c:pt idx="30">
                  <c:v>1.9963</c:v>
                </c:pt>
                <c:pt idx="31">
                  <c:v>2.2292999999999998</c:v>
                </c:pt>
                <c:pt idx="32">
                  <c:v>2.4007000000000001</c:v>
                </c:pt>
                <c:pt idx="33">
                  <c:v>-0.69399999999999995</c:v>
                </c:pt>
                <c:pt idx="34">
                  <c:v>2.1337999999999999</c:v>
                </c:pt>
                <c:pt idx="35">
                  <c:v>1.4055</c:v>
                </c:pt>
                <c:pt idx="36">
                  <c:v>1.4155</c:v>
                </c:pt>
                <c:pt idx="37">
                  <c:v>1.5654999999999999</c:v>
                </c:pt>
                <c:pt idx="38">
                  <c:v>1.9442999999999999</c:v>
                </c:pt>
                <c:pt idx="39">
                  <c:v>-1.1333</c:v>
                </c:pt>
                <c:pt idx="40">
                  <c:v>1.5967</c:v>
                </c:pt>
                <c:pt idx="41">
                  <c:v>2.0369000000000002</c:v>
                </c:pt>
                <c:pt idx="42">
                  <c:v>1.3082</c:v>
                </c:pt>
                <c:pt idx="43">
                  <c:v>1.1500999999999999</c:v>
                </c:pt>
                <c:pt idx="44">
                  <c:v>2.2271999999999998</c:v>
                </c:pt>
                <c:pt idx="45">
                  <c:v>1.8322000000000001</c:v>
                </c:pt>
                <c:pt idx="46">
                  <c:v>1.8465</c:v>
                </c:pt>
                <c:pt idx="47">
                  <c:v>1.8363</c:v>
                </c:pt>
                <c:pt idx="48">
                  <c:v>1.2885</c:v>
                </c:pt>
                <c:pt idx="49">
                  <c:v>1.3785000000000001</c:v>
                </c:pt>
                <c:pt idx="50">
                  <c:v>0.29920000000000002</c:v>
                </c:pt>
                <c:pt idx="51">
                  <c:v>2.0992000000000002</c:v>
                </c:pt>
                <c:pt idx="52">
                  <c:v>2.6816</c:v>
                </c:pt>
                <c:pt idx="53">
                  <c:v>1.7464</c:v>
                </c:pt>
                <c:pt idx="54">
                  <c:v>1.7525999999999999</c:v>
                </c:pt>
                <c:pt idx="55">
                  <c:v>1.5476000000000001</c:v>
                </c:pt>
                <c:pt idx="56">
                  <c:v>1.3159000000000001</c:v>
                </c:pt>
                <c:pt idx="57">
                  <c:v>1.8159000000000001</c:v>
                </c:pt>
                <c:pt idx="58">
                  <c:v>1.3170999999999999</c:v>
                </c:pt>
                <c:pt idx="59">
                  <c:v>2.3319000000000001</c:v>
                </c:pt>
                <c:pt idx="60">
                  <c:v>0.60750000000000004</c:v>
                </c:pt>
                <c:pt idx="61">
                  <c:v>1.0780000000000001</c:v>
                </c:pt>
                <c:pt idx="62">
                  <c:v>2.0407999999999999</c:v>
                </c:pt>
                <c:pt idx="63">
                  <c:v>0.71150000000000002</c:v>
                </c:pt>
                <c:pt idx="64">
                  <c:v>1.6515</c:v>
                </c:pt>
                <c:pt idx="65">
                  <c:v>2.9415</c:v>
                </c:pt>
                <c:pt idx="66">
                  <c:v>1.7470000000000001</c:v>
                </c:pt>
                <c:pt idx="67">
                  <c:v>4.7614000000000001</c:v>
                </c:pt>
                <c:pt idx="68">
                  <c:v>1.8996</c:v>
                </c:pt>
                <c:pt idx="69">
                  <c:v>1.8021</c:v>
                </c:pt>
                <c:pt idx="70">
                  <c:v>3.1013999999999999</c:v>
                </c:pt>
                <c:pt idx="71">
                  <c:v>2.5747</c:v>
                </c:pt>
                <c:pt idx="72">
                  <c:v>0.22090000000000001</c:v>
                </c:pt>
                <c:pt idx="73">
                  <c:v>0.87729999999999997</c:v>
                </c:pt>
                <c:pt idx="74">
                  <c:v>2.1320000000000001</c:v>
                </c:pt>
                <c:pt idx="75">
                  <c:v>0.154</c:v>
                </c:pt>
                <c:pt idx="76">
                  <c:v>1.476</c:v>
                </c:pt>
                <c:pt idx="77">
                  <c:v>0.96589999999999998</c:v>
                </c:pt>
                <c:pt idx="78">
                  <c:v>1.2059</c:v>
                </c:pt>
                <c:pt idx="79">
                  <c:v>1.9623999999999999</c:v>
                </c:pt>
                <c:pt idx="80">
                  <c:v>1.9623999999999999</c:v>
                </c:pt>
                <c:pt idx="81">
                  <c:v>-1.1900000000000001E-2</c:v>
                </c:pt>
                <c:pt idx="82">
                  <c:v>0.65349999999999997</c:v>
                </c:pt>
                <c:pt idx="83">
                  <c:v>2.4136000000000002</c:v>
                </c:pt>
                <c:pt idx="84">
                  <c:v>3.1688999999999998</c:v>
                </c:pt>
                <c:pt idx="85">
                  <c:v>2.1488</c:v>
                </c:pt>
                <c:pt idx="86">
                  <c:v>2.1488</c:v>
                </c:pt>
                <c:pt idx="87">
                  <c:v>2.1488</c:v>
                </c:pt>
                <c:pt idx="88">
                  <c:v>2.1488</c:v>
                </c:pt>
                <c:pt idx="89">
                  <c:v>1.9281999999999999</c:v>
                </c:pt>
                <c:pt idx="90">
                  <c:v>1.0837000000000001</c:v>
                </c:pt>
                <c:pt idx="91">
                  <c:v>1.4755</c:v>
                </c:pt>
                <c:pt idx="92">
                  <c:v>2.2955000000000001</c:v>
                </c:pt>
                <c:pt idx="93">
                  <c:v>3.4392</c:v>
                </c:pt>
                <c:pt idx="94">
                  <c:v>2.8258999999999999</c:v>
                </c:pt>
                <c:pt idx="95">
                  <c:v>1.8224</c:v>
                </c:pt>
                <c:pt idx="96">
                  <c:v>2.1823999999999999</c:v>
                </c:pt>
                <c:pt idx="97">
                  <c:v>2.1823999999999999</c:v>
                </c:pt>
                <c:pt idx="98">
                  <c:v>2.1823999999999999</c:v>
                </c:pt>
                <c:pt idx="99">
                  <c:v>2.1823999999999999</c:v>
                </c:pt>
                <c:pt idx="100">
                  <c:v>1.2922</c:v>
                </c:pt>
                <c:pt idx="101">
                  <c:v>2.7222</c:v>
                </c:pt>
                <c:pt idx="102">
                  <c:v>3.1221999999999999</c:v>
                </c:pt>
                <c:pt idx="103">
                  <c:v>3.2549000000000001</c:v>
                </c:pt>
                <c:pt idx="104">
                  <c:v>3.5749</c:v>
                </c:pt>
                <c:pt idx="105">
                  <c:v>3.3105000000000002</c:v>
                </c:pt>
                <c:pt idx="106">
                  <c:v>1.5811999999999999</c:v>
                </c:pt>
                <c:pt idx="107">
                  <c:v>2.8111999999999999</c:v>
                </c:pt>
                <c:pt idx="108">
                  <c:v>1.1288</c:v>
                </c:pt>
                <c:pt idx="109">
                  <c:v>1.4588000000000001</c:v>
                </c:pt>
                <c:pt idx="110">
                  <c:v>1.9288000000000001</c:v>
                </c:pt>
                <c:pt idx="111">
                  <c:v>1.1984999999999999</c:v>
                </c:pt>
                <c:pt idx="112">
                  <c:v>1.4701</c:v>
                </c:pt>
                <c:pt idx="113">
                  <c:v>2.8767999999999998</c:v>
                </c:pt>
                <c:pt idx="114">
                  <c:v>3.8681000000000001</c:v>
                </c:pt>
                <c:pt idx="115">
                  <c:v>2.2124000000000001</c:v>
                </c:pt>
                <c:pt idx="116">
                  <c:v>-2.1399999999999999E-2</c:v>
                </c:pt>
                <c:pt idx="117">
                  <c:v>0.70860000000000001</c:v>
                </c:pt>
                <c:pt idx="118">
                  <c:v>1.7116</c:v>
                </c:pt>
                <c:pt idx="119">
                  <c:v>3.1467999999999998</c:v>
                </c:pt>
                <c:pt idx="120">
                  <c:v>1.4930000000000001</c:v>
                </c:pt>
                <c:pt idx="121">
                  <c:v>2.9662000000000002</c:v>
                </c:pt>
                <c:pt idx="122">
                  <c:v>1.5266</c:v>
                </c:pt>
                <c:pt idx="123">
                  <c:v>1.6266</c:v>
                </c:pt>
                <c:pt idx="124">
                  <c:v>2.1566000000000001</c:v>
                </c:pt>
                <c:pt idx="125">
                  <c:v>1.1599999999999999E-2</c:v>
                </c:pt>
                <c:pt idx="126">
                  <c:v>1.6415999999999999</c:v>
                </c:pt>
                <c:pt idx="127">
                  <c:v>1.5603</c:v>
                </c:pt>
                <c:pt idx="128">
                  <c:v>0.64229999999999998</c:v>
                </c:pt>
                <c:pt idx="129">
                  <c:v>2.5754000000000001</c:v>
                </c:pt>
                <c:pt idx="130">
                  <c:v>2.3102</c:v>
                </c:pt>
                <c:pt idx="131">
                  <c:v>3.4601999999999999</c:v>
                </c:pt>
                <c:pt idx="132">
                  <c:v>7.2901999999999996</c:v>
                </c:pt>
                <c:pt idx="133">
                  <c:v>1.9542999999999999</c:v>
                </c:pt>
                <c:pt idx="134">
                  <c:v>3.1042999999999998</c:v>
                </c:pt>
                <c:pt idx="135">
                  <c:v>6.9343000000000004</c:v>
                </c:pt>
                <c:pt idx="136">
                  <c:v>2.6332</c:v>
                </c:pt>
                <c:pt idx="137">
                  <c:v>1.6345000000000001</c:v>
                </c:pt>
                <c:pt idx="138">
                  <c:v>2.8445</c:v>
                </c:pt>
                <c:pt idx="139">
                  <c:v>2.4550999999999998</c:v>
                </c:pt>
                <c:pt idx="140">
                  <c:v>2.7951000000000001</c:v>
                </c:pt>
                <c:pt idx="141">
                  <c:v>2.7601</c:v>
                </c:pt>
                <c:pt idx="142">
                  <c:v>1.1396999999999999</c:v>
                </c:pt>
                <c:pt idx="143">
                  <c:v>1.8297000000000001</c:v>
                </c:pt>
                <c:pt idx="144">
                  <c:v>3.1597</c:v>
                </c:pt>
                <c:pt idx="145">
                  <c:v>2.1314000000000002</c:v>
                </c:pt>
                <c:pt idx="146">
                  <c:v>0.88260000000000005</c:v>
                </c:pt>
                <c:pt idx="147">
                  <c:v>1.2726</c:v>
                </c:pt>
                <c:pt idx="148">
                  <c:v>1.6422000000000001</c:v>
                </c:pt>
                <c:pt idx="149">
                  <c:v>0.73250000000000004</c:v>
                </c:pt>
                <c:pt idx="150">
                  <c:v>0.9325</c:v>
                </c:pt>
                <c:pt idx="151">
                  <c:v>1.3903000000000001</c:v>
                </c:pt>
                <c:pt idx="152">
                  <c:v>2.1055000000000001</c:v>
                </c:pt>
                <c:pt idx="153">
                  <c:v>2.4813000000000001</c:v>
                </c:pt>
                <c:pt idx="154">
                  <c:v>1.1259999999999999</c:v>
                </c:pt>
                <c:pt idx="155">
                  <c:v>1.1259999999999999</c:v>
                </c:pt>
                <c:pt idx="156">
                  <c:v>-5.8900000000000001E-2</c:v>
                </c:pt>
                <c:pt idx="157">
                  <c:v>1.4926999999999999</c:v>
                </c:pt>
                <c:pt idx="158">
                  <c:v>-0.94269999999999998</c:v>
                </c:pt>
                <c:pt idx="159">
                  <c:v>-0.86270000000000002</c:v>
                </c:pt>
                <c:pt idx="160">
                  <c:v>0.9526</c:v>
                </c:pt>
                <c:pt idx="161">
                  <c:v>3.1213000000000002</c:v>
                </c:pt>
                <c:pt idx="162">
                  <c:v>4.5213000000000001</c:v>
                </c:pt>
                <c:pt idx="163">
                  <c:v>5.2313000000000001</c:v>
                </c:pt>
                <c:pt idx="164">
                  <c:v>0.91400000000000003</c:v>
                </c:pt>
                <c:pt idx="165">
                  <c:v>0.36759999999999998</c:v>
                </c:pt>
                <c:pt idx="166">
                  <c:v>0.51759999999999995</c:v>
                </c:pt>
                <c:pt idx="167">
                  <c:v>5.8139000000000003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03-DD41-BB40-B5802C15186A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'absolute_slt_1960-2018'!$O$22:$O$189</c:f>
              <c:numCache>
                <c:formatCode>General</c:formatCode>
                <c:ptCount val="168"/>
                <c:pt idx="0">
                  <c:v>71.583299999999994</c:v>
                </c:pt>
                <c:pt idx="1">
                  <c:v>69.647400000000005</c:v>
                </c:pt>
                <c:pt idx="2">
                  <c:v>69.647400000000005</c:v>
                </c:pt>
                <c:pt idx="3">
                  <c:v>64.915800000000004</c:v>
                </c:pt>
                <c:pt idx="4">
                  <c:v>64.150599999999997</c:v>
                </c:pt>
                <c:pt idx="5">
                  <c:v>63.081499999999998</c:v>
                </c:pt>
                <c:pt idx="6">
                  <c:v>60.154000000000003</c:v>
                </c:pt>
                <c:pt idx="7">
                  <c:v>60.153599999999997</c:v>
                </c:pt>
                <c:pt idx="8">
                  <c:v>60.153599999999997</c:v>
                </c:pt>
                <c:pt idx="9">
                  <c:v>60.153599999999997</c:v>
                </c:pt>
                <c:pt idx="10">
                  <c:v>59.678100000000001</c:v>
                </c:pt>
                <c:pt idx="11">
                  <c:v>59.548299999999998</c:v>
                </c:pt>
                <c:pt idx="12">
                  <c:v>59.45</c:v>
                </c:pt>
                <c:pt idx="13">
                  <c:v>59.44</c:v>
                </c:pt>
                <c:pt idx="14">
                  <c:v>58.974299999999999</c:v>
                </c:pt>
                <c:pt idx="15">
                  <c:v>58.7667</c:v>
                </c:pt>
                <c:pt idx="16">
                  <c:v>58.298299999999998</c:v>
                </c:pt>
                <c:pt idx="17">
                  <c:v>58.006399999999999</c:v>
                </c:pt>
                <c:pt idx="18">
                  <c:v>57.639200000000002</c:v>
                </c:pt>
                <c:pt idx="19">
                  <c:v>57.595599999999997</c:v>
                </c:pt>
                <c:pt idx="20">
                  <c:v>57.144100000000002</c:v>
                </c:pt>
                <c:pt idx="21">
                  <c:v>57.051699999999997</c:v>
                </c:pt>
                <c:pt idx="22">
                  <c:v>55.704999999999998</c:v>
                </c:pt>
                <c:pt idx="23">
                  <c:v>55.7</c:v>
                </c:pt>
                <c:pt idx="24">
                  <c:v>55.460799999999999</c:v>
                </c:pt>
                <c:pt idx="25">
                  <c:v>55.460799999999999</c:v>
                </c:pt>
                <c:pt idx="26">
                  <c:v>55.331699999999998</c:v>
                </c:pt>
                <c:pt idx="27">
                  <c:v>55.007399999999997</c:v>
                </c:pt>
                <c:pt idx="28">
                  <c:v>55.007399999999997</c:v>
                </c:pt>
                <c:pt idx="29">
                  <c:v>54.572800000000001</c:v>
                </c:pt>
                <c:pt idx="30">
                  <c:v>54.510800000000003</c:v>
                </c:pt>
                <c:pt idx="31">
                  <c:v>54.372199999999999</c:v>
                </c:pt>
                <c:pt idx="32">
                  <c:v>54.169699999999999</c:v>
                </c:pt>
                <c:pt idx="33">
                  <c:v>53.88</c:v>
                </c:pt>
                <c:pt idx="34">
                  <c:v>53.866700000000002</c:v>
                </c:pt>
                <c:pt idx="35">
                  <c:v>53.557499999999997</c:v>
                </c:pt>
                <c:pt idx="36">
                  <c:v>53.557499999999997</c:v>
                </c:pt>
                <c:pt idx="37">
                  <c:v>53.557499999999997</c:v>
                </c:pt>
                <c:pt idx="38">
                  <c:v>53.363100000000003</c:v>
                </c:pt>
                <c:pt idx="39">
                  <c:v>52.9833</c:v>
                </c:pt>
                <c:pt idx="40">
                  <c:v>52.9833</c:v>
                </c:pt>
                <c:pt idx="41">
                  <c:v>52.473100000000002</c:v>
                </c:pt>
                <c:pt idx="42">
                  <c:v>52.462200000000003</c:v>
                </c:pt>
                <c:pt idx="43">
                  <c:v>51.917499999999997</c:v>
                </c:pt>
                <c:pt idx="44">
                  <c:v>51.4422</c:v>
                </c:pt>
                <c:pt idx="45">
                  <c:v>51.35</c:v>
                </c:pt>
                <c:pt idx="46">
                  <c:v>51.2333</c:v>
                </c:pt>
                <c:pt idx="47">
                  <c:v>50.103000000000002</c:v>
                </c:pt>
                <c:pt idx="48">
                  <c:v>49.651299999999999</c:v>
                </c:pt>
                <c:pt idx="49">
                  <c:v>49.651299999999999</c:v>
                </c:pt>
                <c:pt idx="50">
                  <c:v>49.15</c:v>
                </c:pt>
                <c:pt idx="51">
                  <c:v>49.15</c:v>
                </c:pt>
                <c:pt idx="52">
                  <c:v>48.85</c:v>
                </c:pt>
                <c:pt idx="53">
                  <c:v>48.65</c:v>
                </c:pt>
                <c:pt idx="54">
                  <c:v>48.546700000000001</c:v>
                </c:pt>
                <c:pt idx="55">
                  <c:v>48.416699999999999</c:v>
                </c:pt>
                <c:pt idx="56">
                  <c:v>48.382899999999999</c:v>
                </c:pt>
                <c:pt idx="57">
                  <c:v>48.382899999999999</c:v>
                </c:pt>
                <c:pt idx="58">
                  <c:v>48.366700000000002</c:v>
                </c:pt>
                <c:pt idx="59">
                  <c:v>48.359400000000001</c:v>
                </c:pt>
                <c:pt idx="60">
                  <c:v>48.125</c:v>
                </c:pt>
                <c:pt idx="61">
                  <c:v>47.601700000000001</c:v>
                </c:pt>
                <c:pt idx="62">
                  <c:v>47.566699999999997</c:v>
                </c:pt>
                <c:pt idx="63">
                  <c:v>46.206699999999998</c:v>
                </c:pt>
                <c:pt idx="64">
                  <c:v>46.206699999999998</c:v>
                </c:pt>
                <c:pt idx="65">
                  <c:v>46.206699999999998</c:v>
                </c:pt>
                <c:pt idx="66">
                  <c:v>45.647399999999998</c:v>
                </c:pt>
                <c:pt idx="67">
                  <c:v>45.407800000000002</c:v>
                </c:pt>
                <c:pt idx="68">
                  <c:v>44.903300000000002</c:v>
                </c:pt>
                <c:pt idx="69">
                  <c:v>44.666699999999999</c:v>
                </c:pt>
                <c:pt idx="70">
                  <c:v>44.625</c:v>
                </c:pt>
                <c:pt idx="71">
                  <c:v>44.3917</c:v>
                </c:pt>
                <c:pt idx="72">
                  <c:v>43.508299999999998</c:v>
                </c:pt>
                <c:pt idx="73">
                  <c:v>43.506700000000002</c:v>
                </c:pt>
                <c:pt idx="74">
                  <c:v>43.461300000000001</c:v>
                </c:pt>
                <c:pt idx="75">
                  <c:v>43.368600000000001</c:v>
                </c:pt>
                <c:pt idx="76">
                  <c:v>43.344999999999999</c:v>
                </c:pt>
                <c:pt idx="77">
                  <c:v>43.278799999999997</c:v>
                </c:pt>
                <c:pt idx="78">
                  <c:v>43.278799999999997</c:v>
                </c:pt>
                <c:pt idx="79">
                  <c:v>43.209400000000002</c:v>
                </c:pt>
                <c:pt idx="80">
                  <c:v>43.209400000000002</c:v>
                </c:pt>
                <c:pt idx="81">
                  <c:v>42.658299999999997</c:v>
                </c:pt>
                <c:pt idx="82">
                  <c:v>42.238</c:v>
                </c:pt>
                <c:pt idx="83">
                  <c:v>41.744999999999997</c:v>
                </c:pt>
                <c:pt idx="84">
                  <c:v>41.505000000000003</c:v>
                </c:pt>
                <c:pt idx="85">
                  <c:v>41.36</c:v>
                </c:pt>
                <c:pt idx="86">
                  <c:v>41.36</c:v>
                </c:pt>
                <c:pt idx="87">
                  <c:v>41.36</c:v>
                </c:pt>
                <c:pt idx="88">
                  <c:v>41.36</c:v>
                </c:pt>
                <c:pt idx="89">
                  <c:v>41.048299999999998</c:v>
                </c:pt>
                <c:pt idx="90">
                  <c:v>40.700000000000003</c:v>
                </c:pt>
                <c:pt idx="91">
                  <c:v>40.466700000000003</c:v>
                </c:pt>
                <c:pt idx="92">
                  <c:v>40.466700000000003</c:v>
                </c:pt>
                <c:pt idx="93">
                  <c:v>39.933300000000003</c:v>
                </c:pt>
                <c:pt idx="94">
                  <c:v>39.354999999999997</c:v>
                </c:pt>
                <c:pt idx="95">
                  <c:v>39.2667</c:v>
                </c:pt>
                <c:pt idx="96">
                  <c:v>39.2667</c:v>
                </c:pt>
                <c:pt idx="97">
                  <c:v>39.2667</c:v>
                </c:pt>
                <c:pt idx="98">
                  <c:v>39.2667</c:v>
                </c:pt>
                <c:pt idx="99">
                  <c:v>39.2667</c:v>
                </c:pt>
                <c:pt idx="100">
                  <c:v>38.9833</c:v>
                </c:pt>
                <c:pt idx="101">
                  <c:v>38.9833</c:v>
                </c:pt>
                <c:pt idx="102">
                  <c:v>38.9833</c:v>
                </c:pt>
                <c:pt idx="103">
                  <c:v>38.8733</c:v>
                </c:pt>
                <c:pt idx="104">
                  <c:v>38.8733</c:v>
                </c:pt>
                <c:pt idx="105">
                  <c:v>38.781700000000001</c:v>
                </c:pt>
                <c:pt idx="106">
                  <c:v>38.316699999999997</c:v>
                </c:pt>
                <c:pt idx="107">
                  <c:v>38.316699999999997</c:v>
                </c:pt>
                <c:pt idx="108">
                  <c:v>37.806699999999999</c:v>
                </c:pt>
                <c:pt idx="109">
                  <c:v>37.806699999999999</c:v>
                </c:pt>
                <c:pt idx="110">
                  <c:v>37.806699999999999</c:v>
                </c:pt>
                <c:pt idx="111">
                  <c:v>37.771700000000003</c:v>
                </c:pt>
                <c:pt idx="112">
                  <c:v>37.451900000000002</c:v>
                </c:pt>
                <c:pt idx="113">
                  <c:v>36.604999999999997</c:v>
                </c:pt>
                <c:pt idx="114">
                  <c:v>36.540100000000002</c:v>
                </c:pt>
                <c:pt idx="115">
                  <c:v>36.008600000000001</c:v>
                </c:pt>
                <c:pt idx="116">
                  <c:v>35.892400000000002</c:v>
                </c:pt>
                <c:pt idx="117">
                  <c:v>35.892400000000002</c:v>
                </c:pt>
                <c:pt idx="118">
                  <c:v>35.176699999999997</c:v>
                </c:pt>
                <c:pt idx="119">
                  <c:v>34.008299999999998</c:v>
                </c:pt>
                <c:pt idx="120">
                  <c:v>33.72</c:v>
                </c:pt>
                <c:pt idx="121">
                  <c:v>32.866700000000002</c:v>
                </c:pt>
                <c:pt idx="122">
                  <c:v>32.781700000000001</c:v>
                </c:pt>
                <c:pt idx="123">
                  <c:v>32.781700000000001</c:v>
                </c:pt>
                <c:pt idx="124">
                  <c:v>32.781700000000001</c:v>
                </c:pt>
                <c:pt idx="125">
                  <c:v>32.713299999999997</c:v>
                </c:pt>
                <c:pt idx="126">
                  <c:v>32.713299999999997</c:v>
                </c:pt>
                <c:pt idx="127">
                  <c:v>32.3733</c:v>
                </c:pt>
                <c:pt idx="128">
                  <c:v>31.216699999999999</c:v>
                </c:pt>
                <c:pt idx="129">
                  <c:v>30.403300000000002</c:v>
                </c:pt>
                <c:pt idx="130">
                  <c:v>29.31</c:v>
                </c:pt>
                <c:pt idx="131">
                  <c:v>29.31</c:v>
                </c:pt>
                <c:pt idx="132">
                  <c:v>29.31</c:v>
                </c:pt>
                <c:pt idx="133">
                  <c:v>29.285</c:v>
                </c:pt>
                <c:pt idx="134">
                  <c:v>29.285</c:v>
                </c:pt>
                <c:pt idx="135">
                  <c:v>29.285</c:v>
                </c:pt>
                <c:pt idx="136">
                  <c:v>29.263300000000001</c:v>
                </c:pt>
                <c:pt idx="137">
                  <c:v>27.76</c:v>
                </c:pt>
                <c:pt idx="138">
                  <c:v>27.76</c:v>
                </c:pt>
                <c:pt idx="139">
                  <c:v>27.083300000000001</c:v>
                </c:pt>
                <c:pt idx="140">
                  <c:v>27.083300000000001</c:v>
                </c:pt>
                <c:pt idx="141">
                  <c:v>26.2133</c:v>
                </c:pt>
                <c:pt idx="142">
                  <c:v>24.555</c:v>
                </c:pt>
                <c:pt idx="143">
                  <c:v>24.555</c:v>
                </c:pt>
                <c:pt idx="144">
                  <c:v>24.555</c:v>
                </c:pt>
                <c:pt idx="145">
                  <c:v>21.953299999999999</c:v>
                </c:pt>
                <c:pt idx="146">
                  <c:v>21.306699999999999</c:v>
                </c:pt>
                <c:pt idx="147">
                  <c:v>21.306699999999999</c:v>
                </c:pt>
                <c:pt idx="148">
                  <c:v>19.73</c:v>
                </c:pt>
                <c:pt idx="149">
                  <c:v>18.458300000000001</c:v>
                </c:pt>
                <c:pt idx="150">
                  <c:v>18.458300000000001</c:v>
                </c:pt>
                <c:pt idx="151">
                  <c:v>17.97</c:v>
                </c:pt>
                <c:pt idx="152">
                  <c:v>13.4383</c:v>
                </c:pt>
                <c:pt idx="153">
                  <c:v>8.7317</c:v>
                </c:pt>
                <c:pt idx="154">
                  <c:v>-23.122299999999999</c:v>
                </c:pt>
                <c:pt idx="155">
                  <c:v>-23.122299999999999</c:v>
                </c:pt>
                <c:pt idx="156">
                  <c:v>-23.653099999999998</c:v>
                </c:pt>
                <c:pt idx="157">
                  <c:v>-24.7667</c:v>
                </c:pt>
                <c:pt idx="158">
                  <c:v>-27.366700000000002</c:v>
                </c:pt>
                <c:pt idx="159">
                  <c:v>-27.366700000000002</c:v>
                </c:pt>
                <c:pt idx="160">
                  <c:v>-33.854700000000001</c:v>
                </c:pt>
                <c:pt idx="161">
                  <c:v>-34.566699999999997</c:v>
                </c:pt>
                <c:pt idx="162">
                  <c:v>-34.566699999999997</c:v>
                </c:pt>
                <c:pt idx="163">
                  <c:v>-34.566699999999997</c:v>
                </c:pt>
                <c:pt idx="164">
                  <c:v>-38.033299999999997</c:v>
                </c:pt>
                <c:pt idx="165">
                  <c:v>-41.284300000000002</c:v>
                </c:pt>
                <c:pt idx="166">
                  <c:v>-41.284300000000002</c:v>
                </c:pt>
                <c:pt idx="167">
                  <c:v>-65.246200000000002</c:v>
                </c:pt>
              </c:numCache>
            </c:numRef>
          </c:xVal>
          <c:yVal>
            <c:numRef>
              <c:f>'absolute_slt_1960-2018'!$N$89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03-DD41-BB40-B5802C15186A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'absolute_slt_1960-2018'!$O$22:$O$189</c:f>
              <c:numCache>
                <c:formatCode>General</c:formatCode>
                <c:ptCount val="168"/>
                <c:pt idx="0">
                  <c:v>71.583299999999994</c:v>
                </c:pt>
                <c:pt idx="1">
                  <c:v>69.647400000000005</c:v>
                </c:pt>
                <c:pt idx="2">
                  <c:v>69.647400000000005</c:v>
                </c:pt>
                <c:pt idx="3">
                  <c:v>64.915800000000004</c:v>
                </c:pt>
                <c:pt idx="4">
                  <c:v>64.150599999999997</c:v>
                </c:pt>
                <c:pt idx="5">
                  <c:v>63.081499999999998</c:v>
                </c:pt>
                <c:pt idx="6">
                  <c:v>60.154000000000003</c:v>
                </c:pt>
                <c:pt idx="7">
                  <c:v>60.153599999999997</c:v>
                </c:pt>
                <c:pt idx="8">
                  <c:v>60.153599999999997</c:v>
                </c:pt>
                <c:pt idx="9">
                  <c:v>60.153599999999997</c:v>
                </c:pt>
                <c:pt idx="10">
                  <c:v>59.678100000000001</c:v>
                </c:pt>
                <c:pt idx="11">
                  <c:v>59.548299999999998</c:v>
                </c:pt>
                <c:pt idx="12">
                  <c:v>59.45</c:v>
                </c:pt>
                <c:pt idx="13">
                  <c:v>59.44</c:v>
                </c:pt>
                <c:pt idx="14">
                  <c:v>58.974299999999999</c:v>
                </c:pt>
                <c:pt idx="15">
                  <c:v>58.7667</c:v>
                </c:pt>
                <c:pt idx="16">
                  <c:v>58.298299999999998</c:v>
                </c:pt>
                <c:pt idx="17">
                  <c:v>58.006399999999999</c:v>
                </c:pt>
                <c:pt idx="18">
                  <c:v>57.639200000000002</c:v>
                </c:pt>
                <c:pt idx="19">
                  <c:v>57.595599999999997</c:v>
                </c:pt>
                <c:pt idx="20">
                  <c:v>57.144100000000002</c:v>
                </c:pt>
                <c:pt idx="21">
                  <c:v>57.051699999999997</c:v>
                </c:pt>
                <c:pt idx="22">
                  <c:v>55.704999999999998</c:v>
                </c:pt>
                <c:pt idx="23">
                  <c:v>55.7</c:v>
                </c:pt>
                <c:pt idx="24">
                  <c:v>55.460799999999999</c:v>
                </c:pt>
                <c:pt idx="25">
                  <c:v>55.460799999999999</c:v>
                </c:pt>
                <c:pt idx="26">
                  <c:v>55.331699999999998</c:v>
                </c:pt>
                <c:pt idx="27">
                  <c:v>55.007399999999997</c:v>
                </c:pt>
                <c:pt idx="28">
                  <c:v>55.007399999999997</c:v>
                </c:pt>
                <c:pt idx="29">
                  <c:v>54.572800000000001</c:v>
                </c:pt>
                <c:pt idx="30">
                  <c:v>54.510800000000003</c:v>
                </c:pt>
                <c:pt idx="31">
                  <c:v>54.372199999999999</c:v>
                </c:pt>
                <c:pt idx="32">
                  <c:v>54.169699999999999</c:v>
                </c:pt>
                <c:pt idx="33">
                  <c:v>53.88</c:v>
                </c:pt>
                <c:pt idx="34">
                  <c:v>53.866700000000002</c:v>
                </c:pt>
                <c:pt idx="35">
                  <c:v>53.557499999999997</c:v>
                </c:pt>
                <c:pt idx="36">
                  <c:v>53.557499999999997</c:v>
                </c:pt>
                <c:pt idx="37">
                  <c:v>53.557499999999997</c:v>
                </c:pt>
                <c:pt idx="38">
                  <c:v>53.363100000000003</c:v>
                </c:pt>
                <c:pt idx="39">
                  <c:v>52.9833</c:v>
                </c:pt>
                <c:pt idx="40">
                  <c:v>52.9833</c:v>
                </c:pt>
                <c:pt idx="41">
                  <c:v>52.473100000000002</c:v>
                </c:pt>
                <c:pt idx="42">
                  <c:v>52.462200000000003</c:v>
                </c:pt>
                <c:pt idx="43">
                  <c:v>51.917499999999997</c:v>
                </c:pt>
                <c:pt idx="44">
                  <c:v>51.4422</c:v>
                </c:pt>
                <c:pt idx="45">
                  <c:v>51.35</c:v>
                </c:pt>
                <c:pt idx="46">
                  <c:v>51.2333</c:v>
                </c:pt>
                <c:pt idx="47">
                  <c:v>50.103000000000002</c:v>
                </c:pt>
                <c:pt idx="48">
                  <c:v>49.651299999999999</c:v>
                </c:pt>
                <c:pt idx="49">
                  <c:v>49.651299999999999</c:v>
                </c:pt>
                <c:pt idx="50">
                  <c:v>49.15</c:v>
                </c:pt>
                <c:pt idx="51">
                  <c:v>49.15</c:v>
                </c:pt>
                <c:pt idx="52">
                  <c:v>48.85</c:v>
                </c:pt>
                <c:pt idx="53">
                  <c:v>48.65</c:v>
                </c:pt>
                <c:pt idx="54">
                  <c:v>48.546700000000001</c:v>
                </c:pt>
                <c:pt idx="55">
                  <c:v>48.416699999999999</c:v>
                </c:pt>
                <c:pt idx="56">
                  <c:v>48.382899999999999</c:v>
                </c:pt>
                <c:pt idx="57">
                  <c:v>48.382899999999999</c:v>
                </c:pt>
                <c:pt idx="58">
                  <c:v>48.366700000000002</c:v>
                </c:pt>
                <c:pt idx="59">
                  <c:v>48.359400000000001</c:v>
                </c:pt>
                <c:pt idx="60">
                  <c:v>48.125</c:v>
                </c:pt>
                <c:pt idx="61">
                  <c:v>47.601700000000001</c:v>
                </c:pt>
                <c:pt idx="62">
                  <c:v>47.566699999999997</c:v>
                </c:pt>
                <c:pt idx="63">
                  <c:v>46.206699999999998</c:v>
                </c:pt>
                <c:pt idx="64">
                  <c:v>46.206699999999998</c:v>
                </c:pt>
                <c:pt idx="65">
                  <c:v>46.206699999999998</c:v>
                </c:pt>
                <c:pt idx="66">
                  <c:v>45.647399999999998</c:v>
                </c:pt>
                <c:pt idx="67">
                  <c:v>45.407800000000002</c:v>
                </c:pt>
                <c:pt idx="68">
                  <c:v>44.903300000000002</c:v>
                </c:pt>
                <c:pt idx="69">
                  <c:v>44.666699999999999</c:v>
                </c:pt>
                <c:pt idx="70">
                  <c:v>44.625</c:v>
                </c:pt>
                <c:pt idx="71">
                  <c:v>44.3917</c:v>
                </c:pt>
                <c:pt idx="72">
                  <c:v>43.508299999999998</c:v>
                </c:pt>
                <c:pt idx="73">
                  <c:v>43.506700000000002</c:v>
                </c:pt>
                <c:pt idx="74">
                  <c:v>43.461300000000001</c:v>
                </c:pt>
                <c:pt idx="75">
                  <c:v>43.368600000000001</c:v>
                </c:pt>
                <c:pt idx="76">
                  <c:v>43.344999999999999</c:v>
                </c:pt>
                <c:pt idx="77">
                  <c:v>43.278799999999997</c:v>
                </c:pt>
                <c:pt idx="78">
                  <c:v>43.278799999999997</c:v>
                </c:pt>
                <c:pt idx="79">
                  <c:v>43.209400000000002</c:v>
                </c:pt>
                <c:pt idx="80">
                  <c:v>43.209400000000002</c:v>
                </c:pt>
                <c:pt idx="81">
                  <c:v>42.658299999999997</c:v>
                </c:pt>
                <c:pt idx="82">
                  <c:v>42.238</c:v>
                </c:pt>
                <c:pt idx="83">
                  <c:v>41.744999999999997</c:v>
                </c:pt>
                <c:pt idx="84">
                  <c:v>41.505000000000003</c:v>
                </c:pt>
                <c:pt idx="85">
                  <c:v>41.36</c:v>
                </c:pt>
                <c:pt idx="86">
                  <c:v>41.36</c:v>
                </c:pt>
                <c:pt idx="87">
                  <c:v>41.36</c:v>
                </c:pt>
                <c:pt idx="88">
                  <c:v>41.36</c:v>
                </c:pt>
                <c:pt idx="89">
                  <c:v>41.048299999999998</c:v>
                </c:pt>
                <c:pt idx="90">
                  <c:v>40.700000000000003</c:v>
                </c:pt>
                <c:pt idx="91">
                  <c:v>40.466700000000003</c:v>
                </c:pt>
                <c:pt idx="92">
                  <c:v>40.466700000000003</c:v>
                </c:pt>
                <c:pt idx="93">
                  <c:v>39.933300000000003</c:v>
                </c:pt>
                <c:pt idx="94">
                  <c:v>39.354999999999997</c:v>
                </c:pt>
                <c:pt idx="95">
                  <c:v>39.2667</c:v>
                </c:pt>
                <c:pt idx="96">
                  <c:v>39.2667</c:v>
                </c:pt>
                <c:pt idx="97">
                  <c:v>39.2667</c:v>
                </c:pt>
                <c:pt idx="98">
                  <c:v>39.2667</c:v>
                </c:pt>
                <c:pt idx="99">
                  <c:v>39.2667</c:v>
                </c:pt>
                <c:pt idx="100">
                  <c:v>38.9833</c:v>
                </c:pt>
                <c:pt idx="101">
                  <c:v>38.9833</c:v>
                </c:pt>
                <c:pt idx="102">
                  <c:v>38.9833</c:v>
                </c:pt>
                <c:pt idx="103">
                  <c:v>38.8733</c:v>
                </c:pt>
                <c:pt idx="104">
                  <c:v>38.8733</c:v>
                </c:pt>
                <c:pt idx="105">
                  <c:v>38.781700000000001</c:v>
                </c:pt>
                <c:pt idx="106">
                  <c:v>38.316699999999997</c:v>
                </c:pt>
                <c:pt idx="107">
                  <c:v>38.316699999999997</c:v>
                </c:pt>
                <c:pt idx="108">
                  <c:v>37.806699999999999</c:v>
                </c:pt>
                <c:pt idx="109">
                  <c:v>37.806699999999999</c:v>
                </c:pt>
                <c:pt idx="110">
                  <c:v>37.806699999999999</c:v>
                </c:pt>
                <c:pt idx="111">
                  <c:v>37.771700000000003</c:v>
                </c:pt>
                <c:pt idx="112">
                  <c:v>37.451900000000002</c:v>
                </c:pt>
                <c:pt idx="113">
                  <c:v>36.604999999999997</c:v>
                </c:pt>
                <c:pt idx="114">
                  <c:v>36.540100000000002</c:v>
                </c:pt>
                <c:pt idx="115">
                  <c:v>36.008600000000001</c:v>
                </c:pt>
                <c:pt idx="116">
                  <c:v>35.892400000000002</c:v>
                </c:pt>
                <c:pt idx="117">
                  <c:v>35.892400000000002</c:v>
                </c:pt>
                <c:pt idx="118">
                  <c:v>35.176699999999997</c:v>
                </c:pt>
                <c:pt idx="119">
                  <c:v>34.008299999999998</c:v>
                </c:pt>
                <c:pt idx="120">
                  <c:v>33.72</c:v>
                </c:pt>
                <c:pt idx="121">
                  <c:v>32.866700000000002</c:v>
                </c:pt>
                <c:pt idx="122">
                  <c:v>32.781700000000001</c:v>
                </c:pt>
                <c:pt idx="123">
                  <c:v>32.781700000000001</c:v>
                </c:pt>
                <c:pt idx="124">
                  <c:v>32.781700000000001</c:v>
                </c:pt>
                <c:pt idx="125">
                  <c:v>32.713299999999997</c:v>
                </c:pt>
                <c:pt idx="126">
                  <c:v>32.713299999999997</c:v>
                </c:pt>
                <c:pt idx="127">
                  <c:v>32.3733</c:v>
                </c:pt>
                <c:pt idx="128">
                  <c:v>31.216699999999999</c:v>
                </c:pt>
                <c:pt idx="129">
                  <c:v>30.403300000000002</c:v>
                </c:pt>
                <c:pt idx="130">
                  <c:v>29.31</c:v>
                </c:pt>
                <c:pt idx="131">
                  <c:v>29.31</c:v>
                </c:pt>
                <c:pt idx="132">
                  <c:v>29.31</c:v>
                </c:pt>
                <c:pt idx="133">
                  <c:v>29.285</c:v>
                </c:pt>
                <c:pt idx="134">
                  <c:v>29.285</c:v>
                </c:pt>
                <c:pt idx="135">
                  <c:v>29.285</c:v>
                </c:pt>
                <c:pt idx="136">
                  <c:v>29.263300000000001</c:v>
                </c:pt>
                <c:pt idx="137">
                  <c:v>27.76</c:v>
                </c:pt>
                <c:pt idx="138">
                  <c:v>27.76</c:v>
                </c:pt>
                <c:pt idx="139">
                  <c:v>27.083300000000001</c:v>
                </c:pt>
                <c:pt idx="140">
                  <c:v>27.083300000000001</c:v>
                </c:pt>
                <c:pt idx="141">
                  <c:v>26.2133</c:v>
                </c:pt>
                <c:pt idx="142">
                  <c:v>24.555</c:v>
                </c:pt>
                <c:pt idx="143">
                  <c:v>24.555</c:v>
                </c:pt>
                <c:pt idx="144">
                  <c:v>24.555</c:v>
                </c:pt>
                <c:pt idx="145">
                  <c:v>21.953299999999999</c:v>
                </c:pt>
                <c:pt idx="146">
                  <c:v>21.306699999999999</c:v>
                </c:pt>
                <c:pt idx="147">
                  <c:v>21.306699999999999</c:v>
                </c:pt>
                <c:pt idx="148">
                  <c:v>19.73</c:v>
                </c:pt>
                <c:pt idx="149">
                  <c:v>18.458300000000001</c:v>
                </c:pt>
                <c:pt idx="150">
                  <c:v>18.458300000000001</c:v>
                </c:pt>
                <c:pt idx="151">
                  <c:v>17.97</c:v>
                </c:pt>
                <c:pt idx="152">
                  <c:v>13.4383</c:v>
                </c:pt>
                <c:pt idx="153">
                  <c:v>8.7317</c:v>
                </c:pt>
                <c:pt idx="154">
                  <c:v>-23.122299999999999</c:v>
                </c:pt>
                <c:pt idx="155">
                  <c:v>-23.122299999999999</c:v>
                </c:pt>
                <c:pt idx="156">
                  <c:v>-23.653099999999998</c:v>
                </c:pt>
                <c:pt idx="157">
                  <c:v>-24.7667</c:v>
                </c:pt>
                <c:pt idx="158">
                  <c:v>-27.366700000000002</c:v>
                </c:pt>
                <c:pt idx="159">
                  <c:v>-27.366700000000002</c:v>
                </c:pt>
                <c:pt idx="160">
                  <c:v>-33.854700000000001</c:v>
                </c:pt>
                <c:pt idx="161">
                  <c:v>-34.566699999999997</c:v>
                </c:pt>
                <c:pt idx="162">
                  <c:v>-34.566699999999997</c:v>
                </c:pt>
                <c:pt idx="163">
                  <c:v>-34.566699999999997</c:v>
                </c:pt>
                <c:pt idx="164">
                  <c:v>-38.033299999999997</c:v>
                </c:pt>
                <c:pt idx="165">
                  <c:v>-41.284300000000002</c:v>
                </c:pt>
                <c:pt idx="166">
                  <c:v>-41.284300000000002</c:v>
                </c:pt>
                <c:pt idx="167">
                  <c:v>-65.246200000000002</c:v>
                </c:pt>
              </c:numCache>
            </c:numRef>
          </c:xVal>
          <c:yVal>
            <c:numRef>
              <c:f>'absolute_slt_1960-2018'!$N$89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403-DD41-BB40-B5802C151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3764528"/>
        <c:axId val="723786880"/>
      </c:scatterChart>
      <c:valAx>
        <c:axId val="723764528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23786880"/>
        <c:crosses val="autoZero"/>
        <c:crossBetween val="midCat"/>
      </c:valAx>
      <c:valAx>
        <c:axId val="723786880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23764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0.09217</cdr:x>
      <cdr:y>0.11722</cdr:y>
    </cdr:from>
    <cdr:to>
      <cdr:x>0.19196</cdr:x>
      <cdr:y>0.28947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6A1C712E-75E1-7E40-A6D9-2380A7C5B4E1}"/>
            </a:ext>
          </a:extLst>
        </cdr:cNvPr>
        <cdr:cNvSpPr txBox="1"/>
      </cdr:nvSpPr>
      <cdr:spPr>
        <a:xfrm xmlns:a="http://schemas.openxmlformats.org/drawingml/2006/main">
          <a:off x="844550" y="622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PT" sz="1100"/>
        </a:p>
      </cdr:txBody>
    </cdr:sp>
  </cdr:relSizeAnchor>
  <cdr:relSizeAnchor xmlns:cdr="http://schemas.openxmlformats.org/drawingml/2006/chartDrawing">
    <cdr:from>
      <cdr:x>0.23216</cdr:x>
      <cdr:y>0.47608</cdr:y>
    </cdr:from>
    <cdr:to>
      <cdr:x>0.33195</cdr:x>
      <cdr:y>0.64833</cdr:y>
    </cdr:to>
    <cdr:sp macro="" textlink="">
      <cdr:nvSpPr>
        <cdr:cNvPr id="3" name="CaixaDeTexto 2">
          <a:extLst xmlns:a="http://schemas.openxmlformats.org/drawingml/2006/main">
            <a:ext uri="{FF2B5EF4-FFF2-40B4-BE49-F238E27FC236}">
              <a16:creationId xmlns:a16="http://schemas.microsoft.com/office/drawing/2014/main" id="{B9A01E9B-D920-2A45-9299-6DDB3FBB1C4C}"/>
            </a:ext>
          </a:extLst>
        </cdr:cNvPr>
        <cdr:cNvSpPr txBox="1"/>
      </cdr:nvSpPr>
      <cdr:spPr>
        <a:xfrm xmlns:a="http://schemas.openxmlformats.org/drawingml/2006/main">
          <a:off x="2127250" y="2527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PT" sz="1100"/>
        </a:p>
      </cdr:txBody>
    </cdr:sp>
  </cdr:relSizeAnchor>
  <cdr:relSizeAnchor xmlns:cdr="http://schemas.openxmlformats.org/drawingml/2006/chartDrawing">
    <cdr:from>
      <cdr:x>0.22108</cdr:x>
      <cdr:y>0.46131</cdr:y>
    </cdr:from>
    <cdr:to>
      <cdr:x>0.32087</cdr:x>
      <cdr:y>0.51873</cdr:y>
    </cdr:to>
    <cdr:sp macro="" textlink="">
      <cdr:nvSpPr>
        <cdr:cNvPr id="6" name="CaixaDeTexto 5">
          <a:extLst xmlns:a="http://schemas.openxmlformats.org/drawingml/2006/main">
            <a:ext uri="{FF2B5EF4-FFF2-40B4-BE49-F238E27FC236}">
              <a16:creationId xmlns:a16="http://schemas.microsoft.com/office/drawing/2014/main" id="{EB43EB00-DFD9-9F4C-85D1-FD27EA13A405}"/>
            </a:ext>
          </a:extLst>
        </cdr:cNvPr>
        <cdr:cNvSpPr txBox="1"/>
      </cdr:nvSpPr>
      <cdr:spPr>
        <a:xfrm xmlns:a="http://schemas.openxmlformats.org/drawingml/2006/main">
          <a:off x="1808168" y="1927497"/>
          <a:ext cx="816162" cy="2399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100" dirty="0">
              <a:solidFill>
                <a:schemeClr val="tx1"/>
              </a:solidFill>
            </a:rPr>
            <a:t>WAKKANAI (4,76)</a:t>
          </a:r>
        </a:p>
      </cdr:txBody>
    </cdr:sp>
  </cdr:relSizeAnchor>
  <cdr:relSizeAnchor xmlns:cdr="http://schemas.openxmlformats.org/drawingml/2006/chartDrawing">
    <cdr:from>
      <cdr:x>0.31626</cdr:x>
      <cdr:y>0.33569</cdr:y>
    </cdr:from>
    <cdr:to>
      <cdr:x>0.41605</cdr:x>
      <cdr:y>0.3909</cdr:y>
    </cdr:to>
    <cdr:sp macro="" textlink="">
      <cdr:nvSpPr>
        <cdr:cNvPr id="8" name="CaixaDeTexto 7">
          <a:extLst xmlns:a="http://schemas.openxmlformats.org/drawingml/2006/main">
            <a:ext uri="{FF2B5EF4-FFF2-40B4-BE49-F238E27FC236}">
              <a16:creationId xmlns:a16="http://schemas.microsoft.com/office/drawing/2014/main" id="{BEC07FD7-0671-924E-B819-3F5FCED84613}"/>
            </a:ext>
          </a:extLst>
        </cdr:cNvPr>
        <cdr:cNvSpPr txBox="1"/>
      </cdr:nvSpPr>
      <cdr:spPr>
        <a:xfrm xmlns:a="http://schemas.openxmlformats.org/drawingml/2006/main">
          <a:off x="2586626" y="1402627"/>
          <a:ext cx="816162" cy="230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100" dirty="0"/>
            <a:t>GALVESTON  (7,29)I</a:t>
          </a:r>
        </a:p>
      </cdr:txBody>
    </cdr:sp>
  </cdr:relSizeAnchor>
  <cdr:relSizeAnchor xmlns:cdr="http://schemas.openxmlformats.org/drawingml/2006/chartDrawing">
    <cdr:from>
      <cdr:x>0.76466</cdr:x>
      <cdr:y>0.3764</cdr:y>
    </cdr:from>
    <cdr:to>
      <cdr:x>0.89634</cdr:x>
      <cdr:y>0.43208</cdr:y>
    </cdr:to>
    <cdr:sp macro="" textlink="">
      <cdr:nvSpPr>
        <cdr:cNvPr id="9" name="CaixaDeTexto 8">
          <a:extLst xmlns:a="http://schemas.openxmlformats.org/drawingml/2006/main">
            <a:ext uri="{FF2B5EF4-FFF2-40B4-BE49-F238E27FC236}">
              <a16:creationId xmlns:a16="http://schemas.microsoft.com/office/drawing/2014/main" id="{F60729A1-245F-CF4A-B9CB-4C17B0987095}"/>
            </a:ext>
          </a:extLst>
        </cdr:cNvPr>
        <cdr:cNvSpPr txBox="1"/>
      </cdr:nvSpPr>
      <cdr:spPr>
        <a:xfrm xmlns:a="http://schemas.openxmlformats.org/drawingml/2006/main">
          <a:off x="6253990" y="1572694"/>
          <a:ext cx="1076984" cy="232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100" dirty="0"/>
            <a:t>ARGENTINE ISLANDS (5,8)</a:t>
          </a:r>
        </a:p>
        <a:p xmlns:a="http://schemas.openxmlformats.org/drawingml/2006/main">
          <a:endParaRPr lang="pt-PT" sz="1100" dirty="0"/>
        </a:p>
      </cdr:txBody>
    </cdr:sp>
  </cdr:relSizeAnchor>
  <cdr:relSizeAnchor xmlns:cdr="http://schemas.openxmlformats.org/drawingml/2006/chartDrawing">
    <cdr:from>
      <cdr:x>0.28605</cdr:x>
      <cdr:y>0</cdr:y>
    </cdr:from>
    <cdr:to>
      <cdr:x>0.57129</cdr:x>
      <cdr:y>0.07408</cdr:y>
    </cdr:to>
    <cdr:sp macro="" textlink="">
      <cdr:nvSpPr>
        <cdr:cNvPr id="10" name="CaixaDeTexto 9">
          <a:extLst xmlns:a="http://schemas.openxmlformats.org/drawingml/2006/main">
            <a:ext uri="{FF2B5EF4-FFF2-40B4-BE49-F238E27FC236}">
              <a16:creationId xmlns:a16="http://schemas.microsoft.com/office/drawing/2014/main" id="{4CFC3433-01D7-704B-8AA0-7EA41424DBA0}"/>
            </a:ext>
          </a:extLst>
        </cdr:cNvPr>
        <cdr:cNvSpPr txBox="1"/>
      </cdr:nvSpPr>
      <cdr:spPr>
        <a:xfrm xmlns:a="http://schemas.openxmlformats.org/drawingml/2006/main">
          <a:off x="2339550" y="0"/>
          <a:ext cx="2332884" cy="309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600" b="1" dirty="0"/>
            <a:t>A nível mundial: mm/ano valores absolutos</a:t>
          </a:r>
        </a:p>
      </cdr:txBody>
    </cdr:sp>
  </cdr:relSizeAnchor>
  <cdr:relSizeAnchor xmlns:cdr="http://schemas.openxmlformats.org/drawingml/2006/chartDrawing">
    <cdr:from>
      <cdr:x>0.84213</cdr:x>
      <cdr:y>0.8636</cdr:y>
    </cdr:from>
    <cdr:to>
      <cdr:x>0.97213</cdr:x>
      <cdr:y>0.92683</cdr:y>
    </cdr:to>
    <cdr:sp macro="" textlink="">
      <cdr:nvSpPr>
        <cdr:cNvPr id="11" name="CaixaDeTexto 10">
          <a:extLst xmlns:a="http://schemas.openxmlformats.org/drawingml/2006/main">
            <a:ext uri="{FF2B5EF4-FFF2-40B4-BE49-F238E27FC236}">
              <a16:creationId xmlns:a16="http://schemas.microsoft.com/office/drawing/2014/main" id="{2576B5DF-5FDA-4246-8DA4-2FC1D82E0A5C}"/>
            </a:ext>
          </a:extLst>
        </cdr:cNvPr>
        <cdr:cNvSpPr txBox="1"/>
      </cdr:nvSpPr>
      <cdr:spPr>
        <a:xfrm xmlns:a="http://schemas.openxmlformats.org/drawingml/2006/main">
          <a:off x="6887635" y="3608372"/>
          <a:ext cx="1063257" cy="264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200" b="1" dirty="0"/>
            <a:t>Latitude SUL</a:t>
          </a:r>
        </a:p>
      </cdr:txBody>
    </cdr:sp>
  </cdr:relSizeAnchor>
  <cdr:relSizeAnchor xmlns:cdr="http://schemas.openxmlformats.org/drawingml/2006/chartDrawing">
    <cdr:from>
      <cdr:x>0.00534</cdr:x>
      <cdr:y>0.85958</cdr:y>
    </cdr:from>
    <cdr:to>
      <cdr:x>0.17223</cdr:x>
      <cdr:y>0.92281</cdr:y>
    </cdr:to>
    <cdr:sp macro="" textlink="">
      <cdr:nvSpPr>
        <cdr:cNvPr id="12" name="CaixaDeTexto 1">
          <a:extLst xmlns:a="http://schemas.openxmlformats.org/drawingml/2006/main">
            <a:ext uri="{FF2B5EF4-FFF2-40B4-BE49-F238E27FC236}">
              <a16:creationId xmlns:a16="http://schemas.microsoft.com/office/drawing/2014/main" id="{8A3776BF-3E19-DD4C-953B-F4E8676C6880}"/>
            </a:ext>
          </a:extLst>
        </cdr:cNvPr>
        <cdr:cNvSpPr txBox="1"/>
      </cdr:nvSpPr>
      <cdr:spPr>
        <a:xfrm xmlns:a="http://schemas.openxmlformats.org/drawingml/2006/main">
          <a:off x="43712" y="3591568"/>
          <a:ext cx="1364893" cy="264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PT" sz="1200" b="1" dirty="0"/>
            <a:t>Latitude NORTE</a:t>
          </a:r>
        </a:p>
      </cdr:txBody>
    </cdr:sp>
  </cdr:relSizeAnchor>
  <cdr:relSizeAnchor xmlns:cdr="http://schemas.openxmlformats.org/drawingml/2006/chartDrawing">
    <cdr:from>
      <cdr:x>0.1412</cdr:x>
      <cdr:y>0.19368</cdr:y>
    </cdr:from>
    <cdr:to>
      <cdr:x>0.253</cdr:x>
      <cdr:y>0.25094</cdr:y>
    </cdr:to>
    <cdr:sp macro="" textlink="">
      <cdr:nvSpPr>
        <cdr:cNvPr id="4" name="CaixaDeTexto 3">
          <a:extLst xmlns:a="http://schemas.openxmlformats.org/drawingml/2006/main">
            <a:ext uri="{FF2B5EF4-FFF2-40B4-BE49-F238E27FC236}">
              <a16:creationId xmlns:a16="http://schemas.microsoft.com/office/drawing/2014/main" id="{C326D35E-E63B-7049-A3F1-667ABD358E7B}"/>
            </a:ext>
          </a:extLst>
        </cdr:cNvPr>
        <cdr:cNvSpPr txBox="1"/>
      </cdr:nvSpPr>
      <cdr:spPr>
        <a:xfrm xmlns:a="http://schemas.openxmlformats.org/drawingml/2006/main">
          <a:off x="1154814" y="809256"/>
          <a:ext cx="914400" cy="239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100" dirty="0"/>
            <a:t>YAKUTAT (9,75)</a:t>
          </a:r>
        </a:p>
      </cdr:txBody>
    </cdr:sp>
  </cdr:relSizeAnchor>
  <cdr:relSizeAnchor xmlns:cdr="http://schemas.openxmlformats.org/drawingml/2006/chartDrawing">
    <cdr:from>
      <cdr:x>0.69825</cdr:x>
      <cdr:y>0.46183</cdr:y>
    </cdr:from>
    <cdr:to>
      <cdr:x>0.81005</cdr:x>
      <cdr:y>0.51304</cdr:y>
    </cdr:to>
    <cdr:sp macro="" textlink="">
      <cdr:nvSpPr>
        <cdr:cNvPr id="5" name="CaixaDeTexto 4">
          <a:extLst xmlns:a="http://schemas.openxmlformats.org/drawingml/2006/main">
            <a:ext uri="{FF2B5EF4-FFF2-40B4-BE49-F238E27FC236}">
              <a16:creationId xmlns:a16="http://schemas.microsoft.com/office/drawing/2014/main" id="{D07A6152-8C60-904D-B1BB-A8C3F44E2EB9}"/>
            </a:ext>
          </a:extLst>
        </cdr:cNvPr>
        <cdr:cNvSpPr txBox="1"/>
      </cdr:nvSpPr>
      <cdr:spPr>
        <a:xfrm xmlns:a="http://schemas.openxmlformats.org/drawingml/2006/main">
          <a:off x="5710865" y="1929661"/>
          <a:ext cx="914400" cy="2139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PT" sz="1100" dirty="0"/>
            <a:t>PALERMO (5,23)</a:t>
          </a:r>
        </a:p>
      </cdr:txBody>
    </cdr:sp>
  </cdr:relSizeAnchor>
  <cdr:relSizeAnchor xmlns:cdr="http://schemas.openxmlformats.org/drawingml/2006/chartDrawing">
    <cdr:from>
      <cdr:x>0.4909</cdr:x>
      <cdr:y>0.9202</cdr:y>
    </cdr:from>
    <cdr:to>
      <cdr:x>0.95826</cdr:x>
      <cdr:y>1</cdr:y>
    </cdr:to>
    <cdr:sp macro="" textlink="">
      <cdr:nvSpPr>
        <cdr:cNvPr id="13" name="Seta para a Direita 12">
          <a:extLst xmlns:a="http://schemas.openxmlformats.org/drawingml/2006/main">
            <a:ext uri="{FF2B5EF4-FFF2-40B4-BE49-F238E27FC236}">
              <a16:creationId xmlns:a16="http://schemas.microsoft.com/office/drawing/2014/main" id="{307E3D55-F3BC-8447-9F84-131B651A9622}"/>
            </a:ext>
          </a:extLst>
        </cdr:cNvPr>
        <cdr:cNvSpPr/>
      </cdr:nvSpPr>
      <cdr:spPr>
        <a:xfrm xmlns:a="http://schemas.openxmlformats.org/drawingml/2006/main">
          <a:off x="4014973" y="3844851"/>
          <a:ext cx="3822404" cy="333448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1EF5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PT"/>
        </a:p>
      </cdr:txBody>
    </cdr:sp>
  </cdr:relSizeAnchor>
  <cdr:relSizeAnchor xmlns:cdr="http://schemas.openxmlformats.org/drawingml/2006/chartDrawing">
    <cdr:from>
      <cdr:x>0.02015</cdr:x>
      <cdr:y>0.92147</cdr:y>
    </cdr:from>
    <cdr:to>
      <cdr:x>0.49709</cdr:x>
      <cdr:y>1</cdr:y>
    </cdr:to>
    <cdr:sp macro="" textlink="">
      <cdr:nvSpPr>
        <cdr:cNvPr id="14" name="Seta para a Direita 13">
          <a:extLst xmlns:a="http://schemas.openxmlformats.org/drawingml/2006/main">
            <a:ext uri="{FF2B5EF4-FFF2-40B4-BE49-F238E27FC236}">
              <a16:creationId xmlns:a16="http://schemas.microsoft.com/office/drawing/2014/main" id="{99AC51DC-8C78-1C4A-9381-E88DAA732AB1}"/>
            </a:ext>
          </a:extLst>
        </cdr:cNvPr>
        <cdr:cNvSpPr/>
      </cdr:nvSpPr>
      <cdr:spPr>
        <a:xfrm xmlns:a="http://schemas.openxmlformats.org/drawingml/2006/main" flipH="1">
          <a:off x="164804" y="3850167"/>
          <a:ext cx="3900763" cy="3281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1EF5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PT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6A877-FCA0-5140-AACB-125ECC99CBE2}" type="datetimeFigureOut">
              <a:rPr lang="pt-PT" smtClean="0"/>
              <a:t>05/05/21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4DCBD-5066-A541-AB44-5057CEB28E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38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24E52-4B64-214D-986E-C28514F1926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40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DA70-0450-464D-955C-891140E58279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299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48D2-83D5-E54F-B80F-330EA761F2CF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3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49007-03E4-2D48-ABCD-8D0DD26B837A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203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3D53A-65BA-034F-891F-A01C466D5F8E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140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BC3D0-AEB2-164A-9B2B-28D9CEE00DD4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929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659D-35A7-6141-9409-750FE072FC6D}" type="datetime1">
              <a:rPr lang="pt-PT" smtClean="0"/>
              <a:t>05/05/21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751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042-F092-9744-8877-8D823564D37D}" type="datetime1">
              <a:rPr lang="pt-PT" smtClean="0"/>
              <a:t>05/05/21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945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1431-78FB-B74F-9EBF-342A66AD3676}" type="datetime1">
              <a:rPr lang="pt-PT" smtClean="0"/>
              <a:t>05/05/21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214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188D-3B2D-A843-84DE-4520C5D2F684}" type="datetime1">
              <a:rPr lang="pt-PT" smtClean="0"/>
              <a:t>05/05/21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841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FB2D-B7C4-AC40-9154-CCD68B6C7F71}" type="datetime1">
              <a:rPr lang="pt-PT" smtClean="0"/>
              <a:t>05/05/21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91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EE4B-1897-E94F-B900-32F66E92345E}" type="datetime1">
              <a:rPr lang="pt-PT" smtClean="0"/>
              <a:t>05/05/21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mariassuncaoaraujo@gmail.com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115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0"/>
              </a:schemeClr>
            </a:gs>
            <a:gs pos="97000">
              <a:srgbClr val="00B0F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3A93C-20EC-484E-9B4E-2B3DCC367730}" type="datetime1">
              <a:rPr lang="pt-PT" smtClean="0"/>
              <a:t>05/05/21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mariassuncaoaraujo@gmail.com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C8016-29F0-324C-A8CA-BDAA2D18EA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250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smsl.org/data/obtaining/map.htm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nel.org/spip.php?page=gps&amp;idStation=3145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www.sonel.org/spip.php?page=gps&amp;idStation=6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tiff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ortoconference2018.org/uploads/1/1/7/3/117342822/porto_sept.3_2019_for_webposting.pptx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so.altimetry.fr/en/data/products/ocean-indicators-products/mean-sea-level/products-and-images-selection-without-saral-old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sealevel.colorado.edu/presentation/why-gmsl-different-local-tide-gauge-measurement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nel.org/?lang=en" TargetMode="External"/><Relationship Id="rId3" Type="http://schemas.openxmlformats.org/officeDocument/2006/relationships/hyperlink" Target="https://www.portoconference2018.org/uploads/1/1/7/3/117342822/porto_sept.3_2019_for_webposting.pptx" TargetMode="External"/><Relationship Id="rId7" Type="http://schemas.openxmlformats.org/officeDocument/2006/relationships/hyperlink" Target="https://www.climate4you.com/" TargetMode="External"/><Relationship Id="rId2" Type="http://schemas.openxmlformats.org/officeDocument/2006/relationships/hyperlink" Target="https://www.portoconference2018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smsl.org/data/obtaining/map.html" TargetMode="External"/><Relationship Id="rId5" Type="http://schemas.openxmlformats.org/officeDocument/2006/relationships/hyperlink" Target="https://www.scirp.org/journal/paperinformation.aspx?paperid=72280" TargetMode="External"/><Relationship Id="rId4" Type="http://schemas.openxmlformats.org/officeDocument/2006/relationships/hyperlink" Target="https://www.scirp.org/journal/paperinformation.aspx?paperid=57240" TargetMode="External"/><Relationship Id="rId9" Type="http://schemas.openxmlformats.org/officeDocument/2006/relationships/hyperlink" Target="https://scholar.google.pt/citations?hl=pt-PT&amp;user=zTWHujoAAAAJ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cholar.google.pt/citations?user=zTWHujoAAAAJ&amp;hl=e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ortoconference2018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ortoconference2018.org/uploads/1/1/7/3/117342822/porto_sept.3_2019_for_webposting.pptx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onel.org/?lang=en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onel.org/-Sea-level-trends-.html?lang=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psmsl.org/data/obtaining/map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97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 descr="Uma imagem com água, exterior, desporto, onda&#10;&#10;Descrição gerada automaticamente">
            <a:extLst>
              <a:ext uri="{FF2B5EF4-FFF2-40B4-BE49-F238E27FC236}">
                <a16:creationId xmlns:a16="http://schemas.microsoft.com/office/drawing/2014/main" id="{4BB6E5D1-0A87-9C48-844D-B6B580A72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48" y="237508"/>
            <a:ext cx="8628105" cy="4529756"/>
          </a:xfrm>
        </p:spPr>
      </p:pic>
    </p:spTree>
    <p:extLst>
      <p:ext uri="{BB962C8B-B14F-4D97-AF65-F5344CB8AC3E}">
        <p14:creationId xmlns:p14="http://schemas.microsoft.com/office/powerpoint/2010/main" val="342703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A3E5FA-5B48-0B44-B77F-C83254271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8" y="225103"/>
            <a:ext cx="3101968" cy="215456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ACDE79-3EAA-264B-A91E-62511BB8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3" y="2571752"/>
            <a:ext cx="3203261" cy="21812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CE7243B-F056-AD4F-8220-EF7908BBD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626" y="1598981"/>
            <a:ext cx="3085457" cy="215428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435544-03A9-BC48-9D52-E2BC32B27647}"/>
              </a:ext>
            </a:extLst>
          </p:cNvPr>
          <p:cNvSpPr txBox="1"/>
          <p:nvPr/>
        </p:nvSpPr>
        <p:spPr>
          <a:xfrm>
            <a:off x="3626224" y="225103"/>
            <a:ext cx="53128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hlinkClick r:id="rId5"/>
              </a:rPr>
              <a:t>https://www.psmsl.org/data/obtaining/map.html</a:t>
            </a:r>
            <a:br>
              <a:rPr lang="pt-PT" sz="1013" dirty="0"/>
            </a:br>
            <a:br>
              <a:rPr lang="pt-PT" sz="1600" dirty="0">
                <a:solidFill>
                  <a:srgbClr val="FFC000"/>
                </a:solidFill>
              </a:rPr>
            </a:br>
            <a:r>
              <a:rPr lang="pt-PT" sz="1600" dirty="0">
                <a:solidFill>
                  <a:srgbClr val="FFC000"/>
                </a:solidFill>
              </a:rPr>
              <a:t>Clicando nos pontos do mapa...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F31216-F856-3146-BAD1-68641768FB43}"/>
              </a:ext>
            </a:extLst>
          </p:cNvPr>
          <p:cNvSpPr txBox="1"/>
          <p:nvPr/>
        </p:nvSpPr>
        <p:spPr>
          <a:xfrm>
            <a:off x="4377599" y="4383687"/>
            <a:ext cx="471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</a:rPr>
              <a:t>Marégrafos: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105933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812165B-8D4F-4A4D-9DB1-9FB92FE2A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46" y="97898"/>
            <a:ext cx="5800988" cy="2200275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342556A-91D4-6445-882C-6AB7DC19D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519189"/>
              </p:ext>
            </p:extLst>
          </p:nvPr>
        </p:nvGraphicFramePr>
        <p:xfrm>
          <a:off x="7336773" y="237367"/>
          <a:ext cx="1104832" cy="3259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416">
                  <a:extLst>
                    <a:ext uri="{9D8B030D-6E8A-4147-A177-3AD203B41FA5}">
                      <a16:colId xmlns:a16="http://schemas.microsoft.com/office/drawing/2014/main" val="1980831496"/>
                    </a:ext>
                  </a:extLst>
                </a:gridCol>
                <a:gridCol w="552416">
                  <a:extLst>
                    <a:ext uri="{9D8B030D-6E8A-4147-A177-3AD203B41FA5}">
                      <a16:colId xmlns:a16="http://schemas.microsoft.com/office/drawing/2014/main" val="1728005512"/>
                    </a:ext>
                  </a:extLst>
                </a:gridCol>
              </a:tblGrid>
              <a:tr h="132104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1956,0417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6863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925895927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1956,125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6774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517194080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1956,2083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7040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602364914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1956,2917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7006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817679985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1956,375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6871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244085715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1956,4583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6799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990915045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1956,5417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6836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918805476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1956,625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6831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809777190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1956,7083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6922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784506571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1956,7917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6930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129540161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1956,875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6851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770665298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1956,9583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6884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147921118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1957,0417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6847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241803574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1957,125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6912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550808457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1957,2083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6928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082915388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1957,2917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6907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48609314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1957,375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6986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888969509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1957,4583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6988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437542822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1957,5417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7001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021814997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1957,625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6996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214028375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1957,7083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7008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560490929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1957,7917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7077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339672050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1957,875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7105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687953809"/>
                  </a:ext>
                </a:extLst>
              </a:tr>
              <a:tr h="135980"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1957,9583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800" u="none" strike="noStrike">
                          <a:effectLst/>
                        </a:rPr>
                        <a:t>7068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884507805"/>
                  </a:ext>
                </a:extLst>
              </a:tr>
            </a:tbl>
          </a:graphicData>
        </a:graphic>
      </p:graphicFrame>
      <p:sp>
        <p:nvSpPr>
          <p:cNvPr id="7" name="Balão com Seta para a Esquerda 6">
            <a:extLst>
              <a:ext uri="{FF2B5EF4-FFF2-40B4-BE49-F238E27FC236}">
                <a16:creationId xmlns:a16="http://schemas.microsoft.com/office/drawing/2014/main" id="{28FF91DF-5ECA-9445-A873-EA8C72996F2B}"/>
              </a:ext>
            </a:extLst>
          </p:cNvPr>
          <p:cNvSpPr/>
          <p:nvPr/>
        </p:nvSpPr>
        <p:spPr>
          <a:xfrm>
            <a:off x="5178106" y="3676354"/>
            <a:ext cx="3340916" cy="537140"/>
          </a:xfrm>
          <a:prstGeom prst="leftArrowCallout">
            <a:avLst/>
          </a:prstGeom>
          <a:solidFill>
            <a:srgbClr val="FF1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013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CD0224-7949-C14F-B7F9-D3D18C790643}"/>
              </a:ext>
            </a:extLst>
          </p:cNvPr>
          <p:cNvSpPr txBox="1"/>
          <p:nvPr/>
        </p:nvSpPr>
        <p:spPr>
          <a:xfrm>
            <a:off x="5597709" y="3666792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13" dirty="0">
                <a:solidFill>
                  <a:srgbClr val="FFC000"/>
                </a:solidFill>
              </a:rPr>
              <a:t>.</a:t>
            </a:r>
            <a:r>
              <a:rPr lang="pt-PT" sz="1400" b="1" dirty="0" err="1">
                <a:solidFill>
                  <a:srgbClr val="FFC000"/>
                </a:solidFill>
              </a:rPr>
              <a:t>txt</a:t>
            </a:r>
            <a:r>
              <a:rPr lang="pt-PT" sz="1400" b="1" dirty="0">
                <a:solidFill>
                  <a:srgbClr val="FFC000"/>
                </a:solidFill>
              </a:rPr>
              <a:t> file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8242D11-6CF7-914C-8ADD-9920E804B2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681429"/>
              </p:ext>
            </p:extLst>
          </p:nvPr>
        </p:nvGraphicFramePr>
        <p:xfrm>
          <a:off x="278674" y="2368538"/>
          <a:ext cx="5080229" cy="283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27470E91-E6F3-1A48-B078-4E380C27F68F}"/>
              </a:ext>
            </a:extLst>
          </p:cNvPr>
          <p:cNvSpPr txBox="1"/>
          <p:nvPr/>
        </p:nvSpPr>
        <p:spPr>
          <a:xfrm>
            <a:off x="3803221" y="168262"/>
            <a:ext cx="155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/>
              <a:t>Leixões</a:t>
            </a:r>
          </a:p>
        </p:txBody>
      </p:sp>
    </p:spTree>
    <p:extLst>
      <p:ext uri="{BB962C8B-B14F-4D97-AF65-F5344CB8AC3E}">
        <p14:creationId xmlns:p14="http://schemas.microsoft.com/office/powerpoint/2010/main" val="36223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322947D-4C2D-084E-98CA-5CC65D86EB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703768"/>
              </p:ext>
            </p:extLst>
          </p:nvPr>
        </p:nvGraphicFramePr>
        <p:xfrm>
          <a:off x="114764" y="2240545"/>
          <a:ext cx="4144457" cy="286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36450E2-8C00-AA41-BAFD-7B667A2052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436617"/>
              </p:ext>
            </p:extLst>
          </p:nvPr>
        </p:nvGraphicFramePr>
        <p:xfrm>
          <a:off x="4884780" y="257486"/>
          <a:ext cx="3917372" cy="269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CD780CB8-37EF-5B4C-8C8A-0FDE7A669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207" y="3174062"/>
            <a:ext cx="2869945" cy="18951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3FDDC43-F161-B748-A73E-99FE06A910ED}"/>
              </a:ext>
            </a:extLst>
          </p:cNvPr>
          <p:cNvSpPr txBox="1"/>
          <p:nvPr/>
        </p:nvSpPr>
        <p:spPr>
          <a:xfrm>
            <a:off x="4307953" y="3306205"/>
            <a:ext cx="1575522" cy="15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>
                <a:solidFill>
                  <a:srgbClr val="FFC000"/>
                </a:solidFill>
              </a:rPr>
              <a:t>The</a:t>
            </a:r>
            <a:r>
              <a:rPr lang="pt-PT" sz="1400" b="1" dirty="0">
                <a:solidFill>
                  <a:srgbClr val="FFC000"/>
                </a:solidFill>
              </a:rPr>
              <a:t> </a:t>
            </a:r>
            <a:r>
              <a:rPr lang="pt-PT" sz="1400" b="1" dirty="0" err="1">
                <a:solidFill>
                  <a:srgbClr val="FFC000"/>
                </a:solidFill>
              </a:rPr>
              <a:t>mean</a:t>
            </a:r>
            <a:r>
              <a:rPr lang="pt-PT" sz="1400" b="1" dirty="0">
                <a:solidFill>
                  <a:srgbClr val="FFC000"/>
                </a:solidFill>
              </a:rPr>
              <a:t> rate </a:t>
            </a:r>
            <a:r>
              <a:rPr lang="pt-PT" sz="1400" b="1" dirty="0" err="1">
                <a:solidFill>
                  <a:srgbClr val="FFC000"/>
                </a:solidFill>
              </a:rPr>
              <a:t>of</a:t>
            </a:r>
            <a:r>
              <a:rPr lang="pt-PT" sz="1400" b="1" dirty="0">
                <a:solidFill>
                  <a:srgbClr val="FFC000"/>
                </a:solidFill>
              </a:rPr>
              <a:t> </a:t>
            </a:r>
            <a:r>
              <a:rPr lang="pt-PT" sz="1400" b="1" dirty="0" err="1">
                <a:solidFill>
                  <a:srgbClr val="FFC000"/>
                </a:solidFill>
              </a:rPr>
              <a:t>sea</a:t>
            </a:r>
            <a:r>
              <a:rPr lang="pt-PT" sz="1400" b="1" dirty="0">
                <a:solidFill>
                  <a:srgbClr val="FFC000"/>
                </a:solidFill>
              </a:rPr>
              <a:t> </a:t>
            </a:r>
            <a:r>
              <a:rPr lang="pt-PT" sz="1400" b="1" dirty="0" err="1">
                <a:solidFill>
                  <a:srgbClr val="FFC000"/>
                </a:solidFill>
              </a:rPr>
              <a:t>level</a:t>
            </a:r>
            <a:r>
              <a:rPr lang="pt-PT" sz="1400" b="1" dirty="0">
                <a:solidFill>
                  <a:srgbClr val="FFC000"/>
                </a:solidFill>
              </a:rPr>
              <a:t> </a:t>
            </a:r>
            <a:r>
              <a:rPr lang="pt-PT" sz="1400" b="1" dirty="0" err="1">
                <a:solidFill>
                  <a:srgbClr val="FFC000"/>
                </a:solidFill>
              </a:rPr>
              <a:t>change</a:t>
            </a:r>
            <a:r>
              <a:rPr lang="pt-PT" sz="1400" b="1" dirty="0">
                <a:solidFill>
                  <a:srgbClr val="FFC000"/>
                </a:solidFill>
              </a:rPr>
              <a:t> </a:t>
            </a:r>
            <a:r>
              <a:rPr lang="pt-PT" sz="1400" b="1" dirty="0" err="1">
                <a:solidFill>
                  <a:srgbClr val="FFC000"/>
                </a:solidFill>
              </a:rPr>
              <a:t>between</a:t>
            </a:r>
            <a:r>
              <a:rPr lang="pt-PT" sz="1400" b="1" dirty="0">
                <a:solidFill>
                  <a:srgbClr val="FFC000"/>
                </a:solidFill>
              </a:rPr>
              <a:t> 1906 </a:t>
            </a:r>
            <a:r>
              <a:rPr lang="pt-PT" sz="1400" b="1" dirty="0" err="1">
                <a:solidFill>
                  <a:srgbClr val="FFC000"/>
                </a:solidFill>
              </a:rPr>
              <a:t>and</a:t>
            </a:r>
            <a:r>
              <a:rPr lang="pt-PT" sz="1400" b="1" dirty="0">
                <a:solidFill>
                  <a:srgbClr val="FFC000"/>
                </a:solidFill>
              </a:rPr>
              <a:t> 2008 </a:t>
            </a:r>
            <a:r>
              <a:rPr lang="pt-PT" sz="1400" b="1" dirty="0" err="1">
                <a:solidFill>
                  <a:srgbClr val="FFC000"/>
                </a:solidFill>
              </a:rPr>
              <a:t>is</a:t>
            </a:r>
            <a:endParaRPr lang="pt-PT" sz="1400" b="1" dirty="0">
              <a:solidFill>
                <a:srgbClr val="FFC000"/>
              </a:solidFill>
            </a:endParaRPr>
          </a:p>
          <a:p>
            <a:r>
              <a:rPr lang="pt-PT" sz="1400" b="1" dirty="0">
                <a:solidFill>
                  <a:srgbClr val="FFC000"/>
                </a:solidFill>
              </a:rPr>
              <a:t>0.70 ± 0.27 mm yr1</a:t>
            </a:r>
          </a:p>
          <a:p>
            <a:endParaRPr lang="pt-PT" sz="1013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666052-E8BA-8A40-8F71-48CDECB0B524}"/>
              </a:ext>
            </a:extLst>
          </p:cNvPr>
          <p:cNvSpPr txBox="1"/>
          <p:nvPr/>
        </p:nvSpPr>
        <p:spPr>
          <a:xfrm>
            <a:off x="114764" y="174400"/>
            <a:ext cx="467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/>
              <a:t>Séries mais longas, normalmente, dão tendências mais baixas: mas não quer dizer que sejam </a:t>
            </a:r>
            <a:r>
              <a:rPr lang="pt-PT" sz="2400" err="1"/>
              <a:t>incorrectas</a:t>
            </a:r>
            <a:r>
              <a:rPr lang="pt-PT" sz="240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0876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E4618B8-71C6-5A40-935F-B287DAF9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723" y="841324"/>
            <a:ext cx="4747619" cy="2739642"/>
          </a:xfrm>
          <a:prstGeom prst="rect">
            <a:avLst/>
          </a:prstGeom>
        </p:spPr>
      </p:pic>
      <p:pic>
        <p:nvPicPr>
          <p:cNvPr id="5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1D84ED77-B521-3B48-887B-DCABCB261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5" y="841326"/>
            <a:ext cx="2419217" cy="27396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B57C42-6226-3B4E-B683-E7A15392E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19" y="4130726"/>
            <a:ext cx="2714625" cy="3429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3FC624-7D4A-C648-AE3F-DFC545E15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4" y="4042713"/>
            <a:ext cx="2836718" cy="1760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5271B22-7592-DB48-9FDE-2C2159190AE5}"/>
              </a:ext>
            </a:extLst>
          </p:cNvPr>
          <p:cNvSpPr txBox="1"/>
          <p:nvPr/>
        </p:nvSpPr>
        <p:spPr>
          <a:xfrm>
            <a:off x="2399867" y="289446"/>
            <a:ext cx="4663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https://www.sonel.org/spip.php?page=gps&amp;idStation=3145</a:t>
            </a:r>
            <a:endParaRPr lang="pt-PT" sz="1400" b="1" dirty="0">
              <a:solidFill>
                <a:srgbClr val="FFC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930E22-749B-1D4B-8248-7FA974F2B4C5}"/>
              </a:ext>
            </a:extLst>
          </p:cNvPr>
          <p:cNvSpPr txBox="1"/>
          <p:nvPr/>
        </p:nvSpPr>
        <p:spPr>
          <a:xfrm>
            <a:off x="3626717" y="4042713"/>
            <a:ext cx="1116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dirty="0"/>
              <a:t>Gaia</a:t>
            </a:r>
          </a:p>
        </p:txBody>
      </p:sp>
    </p:spTree>
    <p:extLst>
      <p:ext uri="{BB962C8B-B14F-4D97-AF65-F5344CB8AC3E}">
        <p14:creationId xmlns:p14="http://schemas.microsoft.com/office/powerpoint/2010/main" val="342882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3FD76C-06B3-2A4D-AE1A-853B17B7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1" y="256072"/>
            <a:ext cx="4434531" cy="17738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96076A-A9A5-7C48-A3D1-7F73070D7A2B}"/>
              </a:ext>
            </a:extLst>
          </p:cNvPr>
          <p:cNvSpPr txBox="1"/>
          <p:nvPr/>
        </p:nvSpPr>
        <p:spPr>
          <a:xfrm>
            <a:off x="3468640" y="1582863"/>
            <a:ext cx="71365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13"/>
              <a:t>Do PSMSL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145CC6-D899-AF4C-B63F-17A0A4E8153E}"/>
              </a:ext>
            </a:extLst>
          </p:cNvPr>
          <p:cNvSpPr txBox="1"/>
          <p:nvPr/>
        </p:nvSpPr>
        <p:spPr>
          <a:xfrm>
            <a:off x="7533498" y="4495371"/>
            <a:ext cx="10631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13"/>
              <a:t>Tratado no Excel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CC29DB0-7CB0-6D47-81C6-9E4E23503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728915"/>
              </p:ext>
            </p:extLst>
          </p:nvPr>
        </p:nvGraphicFramePr>
        <p:xfrm>
          <a:off x="3468639" y="2171344"/>
          <a:ext cx="5675363" cy="2972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m 10" descr="Uma imagem com mapa&#10;&#10;Descrição gerada automaticamente">
            <a:extLst>
              <a:ext uri="{FF2B5EF4-FFF2-40B4-BE49-F238E27FC236}">
                <a16:creationId xmlns:a16="http://schemas.microsoft.com/office/drawing/2014/main" id="{52745A74-A5E1-124E-A945-808AC07A5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3" y="2348653"/>
            <a:ext cx="2410895" cy="261754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F6DE990-3DC4-9548-9F7F-30F90804B5B3}"/>
              </a:ext>
            </a:extLst>
          </p:cNvPr>
          <p:cNvSpPr txBox="1"/>
          <p:nvPr/>
        </p:nvSpPr>
        <p:spPr>
          <a:xfrm>
            <a:off x="5914240" y="509632"/>
            <a:ext cx="1867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500"/>
              <a:t>Cascais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A7E9A21-96A2-4641-A37F-19B6E7E0ACAE}"/>
              </a:ext>
            </a:extLst>
          </p:cNvPr>
          <p:cNvSpPr txBox="1"/>
          <p:nvPr/>
        </p:nvSpPr>
        <p:spPr>
          <a:xfrm>
            <a:off x="4571996" y="215254"/>
            <a:ext cx="457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Marégrafos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214799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4FF270-7A9E-4844-8C2E-9B379553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538" y="685801"/>
            <a:ext cx="5987462" cy="3245462"/>
          </a:xfrm>
          <a:prstGeom prst="rect">
            <a:avLst/>
          </a:prstGeom>
        </p:spPr>
      </p:pic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4968F78D-FE89-3246-8215-AD1A312B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0" y="1787236"/>
            <a:ext cx="2947675" cy="335626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1413C-36DB-3445-8AC1-7B5C42B23786}"/>
              </a:ext>
            </a:extLst>
          </p:cNvPr>
          <p:cNvSpPr txBox="1"/>
          <p:nvPr/>
        </p:nvSpPr>
        <p:spPr>
          <a:xfrm>
            <a:off x="1080655" y="127808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/>
              <a:t>PSMSL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AA61D2-92E8-C548-A565-7CE4A6E2BA99}"/>
              </a:ext>
            </a:extLst>
          </p:cNvPr>
          <p:cNvSpPr txBox="1"/>
          <p:nvPr/>
        </p:nvSpPr>
        <p:spPr>
          <a:xfrm>
            <a:off x="3959877" y="213033"/>
            <a:ext cx="445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https://www.sonel.org/spip.php?page=gps&amp;idStation=648</a:t>
            </a:r>
            <a:endParaRPr lang="pt-PT" sz="1400" dirty="0">
              <a:solidFill>
                <a:srgbClr val="FFC00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D5CA3A2-EE25-F34A-B611-3D9EB265F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394" y="4404031"/>
            <a:ext cx="2571750" cy="266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1B22513-BDD9-9843-836E-A520DAFBA4ED}"/>
              </a:ext>
            </a:extLst>
          </p:cNvPr>
          <p:cNvSpPr txBox="1"/>
          <p:nvPr/>
        </p:nvSpPr>
        <p:spPr>
          <a:xfrm>
            <a:off x="421735" y="284179"/>
            <a:ext cx="1867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500"/>
              <a:t>Cascais</a:t>
            </a:r>
          </a:p>
        </p:txBody>
      </p:sp>
    </p:spTree>
    <p:extLst>
      <p:ext uri="{BB962C8B-B14F-4D97-AF65-F5344CB8AC3E}">
        <p14:creationId xmlns:p14="http://schemas.microsoft.com/office/powerpoint/2010/main" val="174674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8A1C588-1124-3947-96AC-7421D74CF3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932216"/>
              </p:ext>
            </p:extLst>
          </p:nvPr>
        </p:nvGraphicFramePr>
        <p:xfrm>
          <a:off x="3133240" y="347611"/>
          <a:ext cx="4029896" cy="219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2152EA7F-C8E4-7D49-A809-B512F96F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34" y="2691124"/>
            <a:ext cx="4510315" cy="2452376"/>
          </a:xfrm>
          <a:prstGeom prst="rect">
            <a:avLst/>
          </a:prstGeom>
        </p:spPr>
      </p:pic>
      <p:pic>
        <p:nvPicPr>
          <p:cNvPr id="7" name="Imagem 6" descr="Uma imagem com mapa&#10;&#10;Descrição gerada automaticamente">
            <a:extLst>
              <a:ext uri="{FF2B5EF4-FFF2-40B4-BE49-F238E27FC236}">
                <a16:creationId xmlns:a16="http://schemas.microsoft.com/office/drawing/2014/main" id="{BC3C89B0-84E1-6742-9E3B-BF6B9557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8" y="186175"/>
            <a:ext cx="2695575" cy="302588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614B121-CCF8-814D-BA7A-C4FFA2905077}"/>
              </a:ext>
            </a:extLst>
          </p:cNvPr>
          <p:cNvSpPr txBox="1"/>
          <p:nvPr/>
        </p:nvSpPr>
        <p:spPr>
          <a:xfrm>
            <a:off x="44023" y="3341716"/>
            <a:ext cx="3018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/>
              <a:t>Distância do marégrafo ao GPS: 1550m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9A288-91B9-FE4C-B086-334D5B8D0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8" y="3779148"/>
            <a:ext cx="1905693" cy="1952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39DD3D1-78C2-0F43-B1C5-06A9263B8561}"/>
              </a:ext>
            </a:extLst>
          </p:cNvPr>
          <p:cNvSpPr txBox="1"/>
          <p:nvPr/>
        </p:nvSpPr>
        <p:spPr>
          <a:xfrm>
            <a:off x="3062222" y="-21721"/>
            <a:ext cx="462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Marégrafos: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1219091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5CD239A-F870-0648-91E4-D0CC4EA37C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770952"/>
              </p:ext>
            </p:extLst>
          </p:nvPr>
        </p:nvGraphicFramePr>
        <p:xfrm>
          <a:off x="1085852" y="924887"/>
          <a:ext cx="5161851" cy="3794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584F4E2-BEE7-9F47-9BD9-738EA5225B25}"/>
              </a:ext>
            </a:extLst>
          </p:cNvPr>
          <p:cNvSpPr txBox="1"/>
          <p:nvPr/>
        </p:nvSpPr>
        <p:spPr>
          <a:xfrm>
            <a:off x="6362476" y="3894510"/>
            <a:ext cx="242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C000"/>
                </a:solidFill>
              </a:rPr>
              <a:t>Para Sines não há dados de GPS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9FA6782-431C-C147-9E0A-D48937CA15EA}"/>
              </a:ext>
            </a:extLst>
          </p:cNvPr>
          <p:cNvSpPr txBox="1"/>
          <p:nvPr/>
        </p:nvSpPr>
        <p:spPr>
          <a:xfrm>
            <a:off x="1198587" y="432571"/>
            <a:ext cx="462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C000"/>
                </a:solidFill>
              </a:rPr>
              <a:t>Marégrafos: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156080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5FB2E587-5DEC-824D-9CCF-AEEE5575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"/>
            <a:ext cx="2933183" cy="3338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AF31483-8196-2F42-80CF-F80D12F4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80" y="2364219"/>
            <a:ext cx="4325332" cy="2779281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6672B5E-0FA5-424E-A395-9A3A8A929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021390"/>
              </p:ext>
            </p:extLst>
          </p:nvPr>
        </p:nvGraphicFramePr>
        <p:xfrm>
          <a:off x="4234702" y="186514"/>
          <a:ext cx="4836734" cy="2012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C36766E3-8B18-EA4E-8404-82D6BEADF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140" y="4642661"/>
            <a:ext cx="2581275" cy="3143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DCBE982-AFA8-DC47-8802-51AB4701833B}"/>
              </a:ext>
            </a:extLst>
          </p:cNvPr>
          <p:cNvSpPr txBox="1"/>
          <p:nvPr/>
        </p:nvSpPr>
        <p:spPr>
          <a:xfrm>
            <a:off x="0" y="3592328"/>
            <a:ext cx="423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FFC000"/>
                </a:solidFill>
              </a:rPr>
              <a:t>Marégrafos: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2236752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22F7EB-CE48-CD48-820A-601EED83518C}"/>
              </a:ext>
            </a:extLst>
          </p:cNvPr>
          <p:cNvSpPr txBox="1"/>
          <p:nvPr/>
        </p:nvSpPr>
        <p:spPr>
          <a:xfrm>
            <a:off x="-1" y="130944"/>
            <a:ext cx="895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</a:rPr>
              <a:t>1ª Conclusão: conjugando com a movimentação por parte do continente obtêm-se</a:t>
            </a:r>
            <a:r>
              <a:rPr lang="pt-PT" sz="1400" dirty="0"/>
              <a:t>: </a:t>
            </a:r>
          </a:p>
          <a:p>
            <a:r>
              <a:rPr lang="pt-PT" b="1" dirty="0">
                <a:solidFill>
                  <a:srgbClr val="FF0000"/>
                </a:solidFill>
              </a:rPr>
              <a:t>valores absolutos da subida do nível do mar</a:t>
            </a: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05030188-FD46-4D49-988F-682C352E7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27220"/>
              </p:ext>
            </p:extLst>
          </p:nvPr>
        </p:nvGraphicFramePr>
        <p:xfrm>
          <a:off x="95081" y="931163"/>
          <a:ext cx="3378924" cy="1303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354">
                  <a:extLst>
                    <a:ext uri="{9D8B030D-6E8A-4147-A177-3AD203B41FA5}">
                      <a16:colId xmlns:a16="http://schemas.microsoft.com/office/drawing/2014/main" val="1469732012"/>
                    </a:ext>
                  </a:extLst>
                </a:gridCol>
                <a:gridCol w="711944">
                  <a:extLst>
                    <a:ext uri="{9D8B030D-6E8A-4147-A177-3AD203B41FA5}">
                      <a16:colId xmlns:a16="http://schemas.microsoft.com/office/drawing/2014/main" val="2355064077"/>
                    </a:ext>
                  </a:extLst>
                </a:gridCol>
                <a:gridCol w="1040897">
                  <a:extLst>
                    <a:ext uri="{9D8B030D-6E8A-4147-A177-3AD203B41FA5}">
                      <a16:colId xmlns:a16="http://schemas.microsoft.com/office/drawing/2014/main" val="3995352"/>
                    </a:ext>
                  </a:extLst>
                </a:gridCol>
                <a:gridCol w="859729">
                  <a:extLst>
                    <a:ext uri="{9D8B030D-6E8A-4147-A177-3AD203B41FA5}">
                      <a16:colId xmlns:a16="http://schemas.microsoft.com/office/drawing/2014/main" val="710174391"/>
                    </a:ext>
                  </a:extLst>
                </a:gridCol>
              </a:tblGrid>
              <a:tr h="209099"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>
                          <a:effectLst/>
                        </a:rPr>
                        <a:t>Marégrafo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 dirty="0">
                          <a:effectLst/>
                        </a:rPr>
                        <a:t>GPS</a:t>
                      </a:r>
                      <a:endParaRPr lang="pt-P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51394889"/>
                  </a:ext>
                </a:extLst>
              </a:tr>
              <a:tr h="209099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u="none" strike="noStrike">
                          <a:effectLst/>
                        </a:rPr>
                        <a:t>Leixões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0,83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-0,92 (12677m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0,83</a:t>
                      </a:r>
                      <a:endParaRPr lang="pt-P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63788261"/>
                  </a:ext>
                </a:extLst>
              </a:tr>
              <a:tr h="209099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u="none" strike="noStrike">
                          <a:effectLst/>
                        </a:rPr>
                        <a:t>Cascais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1,27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-0,18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1,09</a:t>
                      </a:r>
                      <a:endParaRPr lang="pt-P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53829146"/>
                  </a:ext>
                </a:extLst>
              </a:tr>
              <a:tr h="257591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u="none" strike="noStrike" dirty="0">
                          <a:effectLst/>
                        </a:rPr>
                        <a:t>Ponta Delgada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3,83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-1,64 (1550 m)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2,19</a:t>
                      </a:r>
                      <a:endParaRPr lang="pt-P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68979198"/>
                  </a:ext>
                </a:extLst>
              </a:tr>
              <a:tr h="209099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u="none" strike="noStrike">
                          <a:effectLst/>
                        </a:rPr>
                        <a:t>Sines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1,34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S/GPS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77974668"/>
                  </a:ext>
                </a:extLst>
              </a:tr>
              <a:tr h="209099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u="none" strike="noStrike">
                          <a:effectLst/>
                        </a:rPr>
                        <a:t>Lagos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1,59</a:t>
                      </a:r>
                      <a:endParaRPr lang="pt-P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 dirty="0">
                          <a:effectLst/>
                        </a:rPr>
                        <a:t>-0,63</a:t>
                      </a:r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0,96</a:t>
                      </a:r>
                      <a:endParaRPr lang="pt-PT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67639716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6C45C59-F358-EA48-BBC9-DC04E1902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976007"/>
              </p:ext>
            </p:extLst>
          </p:nvPr>
        </p:nvGraphicFramePr>
        <p:xfrm>
          <a:off x="-8710" y="2584951"/>
          <a:ext cx="3378924" cy="2427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994">
                  <a:extLst>
                    <a:ext uri="{9D8B030D-6E8A-4147-A177-3AD203B41FA5}">
                      <a16:colId xmlns:a16="http://schemas.microsoft.com/office/drawing/2014/main" val="1956365474"/>
                    </a:ext>
                  </a:extLst>
                </a:gridCol>
                <a:gridCol w="1311779">
                  <a:extLst>
                    <a:ext uri="{9D8B030D-6E8A-4147-A177-3AD203B41FA5}">
                      <a16:colId xmlns:a16="http://schemas.microsoft.com/office/drawing/2014/main" val="3466904228"/>
                    </a:ext>
                  </a:extLst>
                </a:gridCol>
                <a:gridCol w="1028151">
                  <a:extLst>
                    <a:ext uri="{9D8B030D-6E8A-4147-A177-3AD203B41FA5}">
                      <a16:colId xmlns:a16="http://schemas.microsoft.com/office/drawing/2014/main" val="51008907"/>
                    </a:ext>
                  </a:extLst>
                </a:gridCol>
              </a:tblGrid>
              <a:tr h="9338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PT" sz="1200" b="1" u="none" strike="noStrike" dirty="0" err="1">
                          <a:effectLst/>
                        </a:rPr>
                        <a:t>Dist</a:t>
                      </a:r>
                      <a:r>
                        <a:rPr lang="pt-PT" sz="1200" b="1" u="none" strike="noStrike" dirty="0">
                          <a:effectLst/>
                        </a:rPr>
                        <a:t> TG-GPS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effectLst/>
                        </a:rPr>
                        <a:t>Abs</a:t>
                      </a:r>
                      <a:r>
                        <a:rPr lang="pt-PT" sz="1200" b="1" u="none" strike="noStrike" dirty="0">
                          <a:effectLst/>
                        </a:rPr>
                        <a:t> </a:t>
                      </a:r>
                      <a:r>
                        <a:rPr lang="pt-PT" sz="1200" b="1" u="none" strike="noStrike" dirty="0" err="1">
                          <a:effectLst/>
                        </a:rPr>
                        <a:t>slt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264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292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BREST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1,82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07888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9213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BREST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1,32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6748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9790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LE CONQUET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2,33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14304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1329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SANTANDER I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2,13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42687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476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LA CORUNA I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0,15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85323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9053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VIGO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0,65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22509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11100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CADIZ III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3,87</a:t>
                      </a:r>
                      <a:endParaRPr lang="pt-PT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91153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TARIFA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2,21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44436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583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CEUTA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0,71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27800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856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CEUTA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-0,02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79275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b="1" u="none" strike="noStrike" dirty="0">
                          <a:effectLst/>
                        </a:rPr>
                        <a:t>Média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>
                          <a:effectLst/>
                        </a:rPr>
                        <a:t>1,52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1424464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DD8357A7-BA75-0B47-B175-5C8229194189}"/>
              </a:ext>
            </a:extLst>
          </p:cNvPr>
          <p:cNvSpPr txBox="1"/>
          <p:nvPr/>
        </p:nvSpPr>
        <p:spPr>
          <a:xfrm>
            <a:off x="1097281" y="223502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SONEL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C9ED1C3-330A-3C4F-819F-63C488D7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245" y="454109"/>
            <a:ext cx="811755" cy="46951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213D0C6-37AA-F743-AE54-D8B7CFE0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58" y="454109"/>
            <a:ext cx="4443187" cy="46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5D8C6-91F6-3F4A-A814-A928EC15D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431804"/>
          </a:xfrm>
        </p:spPr>
        <p:txBody>
          <a:bodyPr/>
          <a:lstStyle/>
          <a:p>
            <a:r>
              <a:rPr lang="pt-PT" sz="2700" b="1" dirty="0">
                <a:solidFill>
                  <a:srgbClr val="FFC000"/>
                </a:solidFill>
              </a:rPr>
              <a:t>Fundação</a:t>
            </a:r>
            <a:r>
              <a:rPr lang="pt-PT" b="1" dirty="0">
                <a:solidFill>
                  <a:srgbClr val="FFC000"/>
                </a:solidFill>
              </a:rPr>
              <a:t> </a:t>
            </a:r>
            <a:br>
              <a:rPr lang="pt-PT" b="1" dirty="0">
                <a:solidFill>
                  <a:srgbClr val="FFC000"/>
                </a:solidFill>
              </a:rPr>
            </a:br>
            <a:r>
              <a:rPr lang="pt-PT" b="1" dirty="0">
                <a:solidFill>
                  <a:srgbClr val="FFC000"/>
                </a:solidFill>
              </a:rPr>
              <a:t>Bento de Jesus Caraça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5F44B73-4FD7-364A-8EB6-89A2741CA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4102"/>
            <a:ext cx="6858000" cy="939248"/>
          </a:xfrm>
        </p:spPr>
        <p:txBody>
          <a:bodyPr>
            <a:noAutofit/>
          </a:bodyPr>
          <a:lstStyle/>
          <a:p>
            <a:r>
              <a:rPr lang="pt-PT" sz="3000" dirty="0">
                <a:solidFill>
                  <a:srgbClr val="FFC000"/>
                </a:solidFill>
              </a:rPr>
              <a:t>Variações do nível do mar: dados mensuráveis e cenários alarmistas </a:t>
            </a:r>
          </a:p>
        </p:txBody>
      </p:sp>
    </p:spTree>
    <p:extLst>
      <p:ext uri="{BB962C8B-B14F-4D97-AF65-F5344CB8AC3E}">
        <p14:creationId xmlns:p14="http://schemas.microsoft.com/office/powerpoint/2010/main" val="2897578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716405-B753-FE47-90D4-E5155DED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1054" cy="22582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4AFE70-3C9E-1D4B-B2CD-A1826A84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00"/>
            <a:ext cx="4547884" cy="2886840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E3F6203-E9EF-B049-88F7-1051E0389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652429"/>
              </p:ext>
            </p:extLst>
          </p:nvPr>
        </p:nvGraphicFramePr>
        <p:xfrm>
          <a:off x="0" y="0"/>
          <a:ext cx="8255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89232858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3,8681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1454098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E5BB1AC4-146F-D645-83CA-710A60BFB09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255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367787065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3,8681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912609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5CED8A45-C4DB-5F46-84BF-C34106C731B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255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33897275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3,8681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163057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9672104B-3778-2F4A-831C-8CB92403AE4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255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16888850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3,8681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6767866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6DA49996-0DEF-8B4F-829B-7AFD13DD58A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255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59343914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3,8681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6791951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D7D952-64A7-5D46-8E5F-733133AECE71}"/>
              </a:ext>
            </a:extLst>
          </p:cNvPr>
          <p:cNvSpPr txBox="1"/>
          <p:nvPr/>
        </p:nvSpPr>
        <p:spPr>
          <a:xfrm>
            <a:off x="5930537" y="339634"/>
            <a:ext cx="242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RSL: 3,57mm</a:t>
            </a:r>
          </a:p>
          <a:p>
            <a:r>
              <a:rPr lang="pt-PT" dirty="0" err="1"/>
              <a:t>Dist</a:t>
            </a:r>
            <a:r>
              <a:rPr lang="pt-PT" dirty="0"/>
              <a:t> GPS-TG=</a:t>
            </a:r>
            <a:r>
              <a:rPr lang="pt-PT" dirty="0">
                <a:solidFill>
                  <a:srgbClr val="FF0000"/>
                </a:solidFill>
              </a:rPr>
              <a:t>11094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1E939CF-983A-314A-81BA-50D3F5C7B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54" y="2354191"/>
            <a:ext cx="3541026" cy="269494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0A5F58-669C-AA46-BAE6-ACD0CBC6BAD2}"/>
              </a:ext>
            </a:extLst>
          </p:cNvPr>
          <p:cNvSpPr txBox="1"/>
          <p:nvPr/>
        </p:nvSpPr>
        <p:spPr>
          <a:xfrm>
            <a:off x="6494857" y="1316135"/>
            <a:ext cx="1292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dirty="0" err="1">
                <a:solidFill>
                  <a:srgbClr val="FFC000"/>
                </a:solidFill>
              </a:rPr>
              <a:t>Cádiz</a:t>
            </a:r>
            <a:endParaRPr lang="pt-PT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1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0E7590-CBB0-F146-ABDE-99739D5D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9D37A7-F074-8D41-9D98-A25CC5F780EC}"/>
              </a:ext>
            </a:extLst>
          </p:cNvPr>
          <p:cNvSpPr txBox="1"/>
          <p:nvPr/>
        </p:nvSpPr>
        <p:spPr>
          <a:xfrm>
            <a:off x="2192941" y="4685288"/>
            <a:ext cx="359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>
                <a:solidFill>
                  <a:schemeClr val="bg1"/>
                </a:solidFill>
              </a:rPr>
              <a:t>Movimentos do lado do continente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834DA5-8AF5-EB40-9106-C20A87B94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72" y="0"/>
            <a:ext cx="930728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FD9458-5B99-C54E-A796-A9AC372E664E}"/>
              </a:ext>
            </a:extLst>
          </p:cNvPr>
          <p:cNvSpPr txBox="1"/>
          <p:nvPr/>
        </p:nvSpPr>
        <p:spPr>
          <a:xfrm>
            <a:off x="2573113" y="1775266"/>
            <a:ext cx="3009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Integrando a Península no resto da Europa</a:t>
            </a:r>
          </a:p>
        </p:txBody>
      </p:sp>
    </p:spTree>
    <p:extLst>
      <p:ext uri="{BB962C8B-B14F-4D97-AF65-F5344CB8AC3E}">
        <p14:creationId xmlns:p14="http://schemas.microsoft.com/office/powerpoint/2010/main" val="3828379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Uplift:subsidence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" y="128063"/>
            <a:ext cx="3971557" cy="3526070"/>
          </a:xfrm>
          <a:prstGeom prst="rect">
            <a:avLst/>
          </a:prstGeom>
        </p:spPr>
      </p:pic>
      <p:pic>
        <p:nvPicPr>
          <p:cNvPr id="3" name="Bildobjekt 2" descr="SL-NW-Europe 2018-09-17 kl. 17.20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88" y="2468324"/>
            <a:ext cx="4848225" cy="2657475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552989" y="128063"/>
            <a:ext cx="4390713" cy="2077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The Fennoscandian Uplift (yellow)</a:t>
            </a:r>
          </a:p>
          <a:p>
            <a:pPr algn="ctr"/>
            <a:r>
              <a:rPr lang="en-GB" sz="1350" dirty="0"/>
              <a:t>and surrounding subsidence (blue)</a:t>
            </a:r>
          </a:p>
          <a:p>
            <a:pPr algn="ctr"/>
            <a:endParaRPr lang="en-GB" sz="1350" dirty="0"/>
          </a:p>
          <a:p>
            <a:pPr algn="ctr"/>
            <a:r>
              <a:rPr lang="en-GB" sz="1050" dirty="0"/>
              <a:t>The 10,000 BP shore tilt from +284 m in the centre</a:t>
            </a:r>
          </a:p>
          <a:p>
            <a:pPr algn="ctr"/>
            <a:r>
              <a:rPr lang="en-GB" sz="1050" dirty="0"/>
              <a:t>to -46.5 m at Dogger Bank</a:t>
            </a:r>
          </a:p>
          <a:p>
            <a:pPr algn="ctr"/>
            <a:r>
              <a:rPr lang="en-GB" sz="1050" dirty="0"/>
              <a:t>The 8000 BP shore tilt from +134 m in the centre</a:t>
            </a:r>
          </a:p>
          <a:p>
            <a:pPr algn="ctr"/>
            <a:r>
              <a:rPr lang="en-GB" sz="1050" dirty="0"/>
              <a:t>to -12.5 m in the North Sea </a:t>
            </a:r>
          </a:p>
          <a:p>
            <a:pPr algn="ctr"/>
            <a:endParaRPr lang="en-GB" sz="450" dirty="0"/>
          </a:p>
          <a:p>
            <a:pPr algn="ctr"/>
            <a:r>
              <a:rPr lang="en-GB" sz="1050" dirty="0"/>
              <a:t>The present relative sea level changes give evidence of a regional eustatic rise in sea level of +1.0 ±0.1 </a:t>
            </a:r>
            <a:r>
              <a:rPr lang="en-GB" sz="1050" dirty="0" err="1"/>
              <a:t>mm|yr</a:t>
            </a:r>
            <a:r>
              <a:rPr lang="en-GB" sz="1050" dirty="0"/>
              <a:t>, which can be regarded as an excellent test of true rise in sea level  </a:t>
            </a:r>
          </a:p>
          <a:p>
            <a:pPr algn="ctr"/>
            <a:r>
              <a:rPr lang="en-GB" sz="1050" dirty="0"/>
              <a:t>over the last 100-150 years.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4D8DC22-31CD-8544-8530-89B9E0B1255E}"/>
              </a:ext>
            </a:extLst>
          </p:cNvPr>
          <p:cNvSpPr/>
          <p:nvPr/>
        </p:nvSpPr>
        <p:spPr>
          <a:xfrm>
            <a:off x="148045" y="3643285"/>
            <a:ext cx="4119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https://www.portoconference2018.org/uploads/1/1/7/3/117342822/porto_sept.3_2019_for_webposting.pptx</a:t>
            </a:r>
            <a:endParaRPr lang="pt-PT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17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FE5ED2-4E10-3740-839E-A94D7468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4148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AA6C3812-AF4B-0840-8B01-F7AE37CB3FBD}"/>
              </a:ext>
            </a:extLst>
          </p:cNvPr>
          <p:cNvCxnSpPr/>
          <p:nvPr/>
        </p:nvCxnSpPr>
        <p:spPr>
          <a:xfrm flipH="1">
            <a:off x="4976309" y="1824526"/>
            <a:ext cx="974557" cy="2466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DFDCE630-7094-0949-95A0-28A4439EF107}"/>
              </a:ext>
            </a:extLst>
          </p:cNvPr>
          <p:cNvCxnSpPr/>
          <p:nvPr/>
        </p:nvCxnSpPr>
        <p:spPr>
          <a:xfrm flipH="1">
            <a:off x="4929940" y="3195650"/>
            <a:ext cx="968542" cy="481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3E0843B8-1BD2-FA49-9888-A634992D97EC}"/>
              </a:ext>
            </a:extLst>
          </p:cNvPr>
          <p:cNvCxnSpPr/>
          <p:nvPr/>
        </p:nvCxnSpPr>
        <p:spPr>
          <a:xfrm flipH="1" flipV="1">
            <a:off x="3688890" y="4060056"/>
            <a:ext cx="270710" cy="3609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FB8F7B1F-174F-2C46-95E1-C2600E16A738}"/>
              </a:ext>
            </a:extLst>
          </p:cNvPr>
          <p:cNvCxnSpPr/>
          <p:nvPr/>
        </p:nvCxnSpPr>
        <p:spPr>
          <a:xfrm>
            <a:off x="1529364" y="4605631"/>
            <a:ext cx="170985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59623EA7-9C2D-5A45-9F14-5FB78061E096}"/>
              </a:ext>
            </a:extLst>
          </p:cNvPr>
          <p:cNvCxnSpPr>
            <a:cxnSpLocks/>
          </p:cNvCxnSpPr>
          <p:nvPr/>
        </p:nvCxnSpPr>
        <p:spPr>
          <a:xfrm>
            <a:off x="1954980" y="2620754"/>
            <a:ext cx="2776215" cy="8576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82C30EB6-895A-B04F-A58E-AD12D22900AA}"/>
              </a:ext>
            </a:extLst>
          </p:cNvPr>
          <p:cNvCxnSpPr/>
          <p:nvPr/>
        </p:nvCxnSpPr>
        <p:spPr>
          <a:xfrm>
            <a:off x="3328995" y="2168370"/>
            <a:ext cx="287429" cy="5847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A6F5A22A-F6B9-8747-8575-46DC175A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6" y="2553776"/>
            <a:ext cx="1637551" cy="704323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019E00ED-2942-F341-ACA4-316A52061D11}"/>
              </a:ext>
            </a:extLst>
          </p:cNvPr>
          <p:cNvSpPr/>
          <p:nvPr/>
        </p:nvSpPr>
        <p:spPr>
          <a:xfrm>
            <a:off x="1935126" y="281763"/>
            <a:ext cx="1977655" cy="4012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C00000"/>
              </a:solidFill>
            </a:endParaRPr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B00359FC-09FA-AC46-8EED-A22872AE3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04773"/>
              </p:ext>
            </p:extLst>
          </p:nvPr>
        </p:nvGraphicFramePr>
        <p:xfrm>
          <a:off x="1919177" y="114579"/>
          <a:ext cx="1991506" cy="1377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229">
                  <a:extLst>
                    <a:ext uri="{9D8B030D-6E8A-4147-A177-3AD203B41FA5}">
                      <a16:colId xmlns:a16="http://schemas.microsoft.com/office/drawing/2014/main" val="2162468330"/>
                    </a:ext>
                  </a:extLst>
                </a:gridCol>
                <a:gridCol w="747277">
                  <a:extLst>
                    <a:ext uri="{9D8B030D-6E8A-4147-A177-3AD203B41FA5}">
                      <a16:colId xmlns:a16="http://schemas.microsoft.com/office/drawing/2014/main" val="3994047420"/>
                    </a:ext>
                  </a:extLst>
                </a:gridCol>
              </a:tblGrid>
              <a:tr h="172552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>
                          <a:effectLst/>
                        </a:rPr>
                        <a:t>RSL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86793279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Furuogrund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-7,94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015005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Stockholm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-3,76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9094524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Bergen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0,01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4916926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rtl="0" fontAlgn="t"/>
                      <a:r>
                        <a:rPr lang="pt-PT" sz="1200" u="none" strike="noStrike">
                          <a:effectLst/>
                        </a:rPr>
                        <a:t>Kungsholmsfort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0,04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6153587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Den Helder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1,5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0415197"/>
                  </a:ext>
                </a:extLst>
              </a:tr>
              <a:tr h="172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>
                          <a:effectLst/>
                        </a:rPr>
                        <a:t>Hoeck van Holland</a:t>
                      </a:r>
                      <a:endParaRPr lang="pt-P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2,41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7638163"/>
                  </a:ext>
                </a:extLst>
              </a:tr>
            </a:tbl>
          </a:graphicData>
        </a:graphic>
      </p:graphicFrame>
      <p:sp>
        <p:nvSpPr>
          <p:cNvPr id="35" name="CaixaDeTexto 34">
            <a:extLst>
              <a:ext uri="{FF2B5EF4-FFF2-40B4-BE49-F238E27FC236}">
                <a16:creationId xmlns:a16="http://schemas.microsoft.com/office/drawing/2014/main" id="{FA2C9EA1-1B91-BB49-AC5E-B71B9B80B6DC}"/>
              </a:ext>
            </a:extLst>
          </p:cNvPr>
          <p:cNvSpPr txBox="1"/>
          <p:nvPr/>
        </p:nvSpPr>
        <p:spPr>
          <a:xfrm>
            <a:off x="671437" y="2338332"/>
            <a:ext cx="857927" cy="215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sz="800" b="1" dirty="0" err="1">
                <a:solidFill>
                  <a:schemeClr val="bg1"/>
                </a:solidFill>
              </a:rPr>
              <a:t>Kungsholmsfort</a:t>
            </a:r>
            <a:endParaRPr lang="pt-PT" sz="8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4255245-16C1-7940-84B0-EC5B74823A06}"/>
              </a:ext>
            </a:extLst>
          </p:cNvPr>
          <p:cNvSpPr/>
          <p:nvPr/>
        </p:nvSpPr>
        <p:spPr>
          <a:xfrm>
            <a:off x="1935126" y="350874"/>
            <a:ext cx="1933027" cy="332137"/>
          </a:xfrm>
          <a:prstGeom prst="rect">
            <a:avLst/>
          </a:prstGeom>
          <a:solidFill>
            <a:srgbClr val="C00000">
              <a:alpha val="4147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0EABB954-D689-2548-A5BE-CDAEB35CF10A}"/>
              </a:ext>
            </a:extLst>
          </p:cNvPr>
          <p:cNvSpPr/>
          <p:nvPr/>
        </p:nvSpPr>
        <p:spPr>
          <a:xfrm>
            <a:off x="1935126" y="1121735"/>
            <a:ext cx="1933027" cy="339679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8F310B-1C7D-8942-A6EC-B71CCD32DE34}"/>
              </a:ext>
            </a:extLst>
          </p:cNvPr>
          <p:cNvSpPr txBox="1"/>
          <p:nvPr/>
        </p:nvSpPr>
        <p:spPr>
          <a:xfrm>
            <a:off x="4631137" y="572403"/>
            <a:ext cx="3568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solidFill>
                  <a:srgbClr val="FFC000"/>
                </a:solidFill>
              </a:rPr>
              <a:t>Movimentos do continente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655D669-2B9A-7448-84A6-C3B7F5081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272" y="0"/>
            <a:ext cx="930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DFAE45-95E6-EF4A-BD56-FAAD93EF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362" y="0"/>
            <a:ext cx="6739909" cy="5143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4BBD80-57CB-AB4E-851F-9DC9933F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71" y="0"/>
            <a:ext cx="930729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14F5A56-E74E-354D-B4B9-DB2BC521A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0918" cy="6766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C9EF4D5-E4EE-A149-A3FE-07FCA4851D53}"/>
              </a:ext>
            </a:extLst>
          </p:cNvPr>
          <p:cNvSpPr txBox="1"/>
          <p:nvPr/>
        </p:nvSpPr>
        <p:spPr>
          <a:xfrm>
            <a:off x="-42530" y="1031359"/>
            <a:ext cx="1558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Estes são os valores que “dependem do clima”. </a:t>
            </a:r>
          </a:p>
          <a:p>
            <a:r>
              <a:rPr lang="pt-PT" dirty="0"/>
              <a:t>É raríssimo ultrapassarem 4mm</a:t>
            </a:r>
          </a:p>
          <a:p>
            <a:endParaRPr lang="pt-PT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D014F55-61BC-4444-8FDF-492E7E19E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33274"/>
              </p:ext>
            </p:extLst>
          </p:nvPr>
        </p:nvGraphicFramePr>
        <p:xfrm>
          <a:off x="0" y="3339683"/>
          <a:ext cx="1558423" cy="604995"/>
        </p:xfrm>
        <a:graphic>
          <a:graphicData uri="http://schemas.openxmlformats.org/drawingml/2006/table">
            <a:tbl>
              <a:tblPr/>
              <a:tblGrid>
                <a:gridCol w="1558423">
                  <a:extLst>
                    <a:ext uri="{9D8B030D-6E8A-4147-A177-3AD203B41FA5}">
                      <a16:colId xmlns:a16="http://schemas.microsoft.com/office/drawing/2014/main" val="1930892669"/>
                    </a:ext>
                  </a:extLst>
                </a:gridCol>
              </a:tblGrid>
              <a:tr h="201665">
                <a:tc>
                  <a:txBody>
                    <a:bodyPr/>
                    <a:lstStyle/>
                    <a:p>
                      <a:pPr algn="l" fontAlgn="b"/>
                      <a:r>
                        <a:rPr lang="pt-P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ABS_SLT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49121"/>
                  </a:ext>
                </a:extLst>
              </a:tr>
              <a:tr h="201665">
                <a:tc>
                  <a:txBody>
                    <a:bodyPr/>
                    <a:lstStyle/>
                    <a:p>
                      <a:pPr algn="r" fontAlgn="b"/>
                      <a:r>
                        <a:rPr lang="pt-P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 estações 2,00899405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116261"/>
                  </a:ext>
                </a:extLst>
              </a:tr>
              <a:tr h="201665">
                <a:tc>
                  <a:txBody>
                    <a:bodyPr/>
                    <a:lstStyle/>
                    <a:p>
                      <a:pPr algn="r" fontAlgn="b"/>
                      <a:endParaRPr lang="pt-P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499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313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F772CF2-5010-CD4D-8B88-6463C7841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681225"/>
              </p:ext>
            </p:extLst>
          </p:nvPr>
        </p:nvGraphicFramePr>
        <p:xfrm>
          <a:off x="607442" y="482600"/>
          <a:ext cx="8178799" cy="417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27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1519A6-AD5B-FF44-8975-554B82848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0EA89C-FBF6-EB41-890F-281827E5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72" y="0"/>
            <a:ext cx="930728" cy="51435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E70468A-CF76-3B4D-8BA5-4D8265456A87}"/>
              </a:ext>
            </a:extLst>
          </p:cNvPr>
          <p:cNvSpPr txBox="1"/>
          <p:nvPr/>
        </p:nvSpPr>
        <p:spPr>
          <a:xfrm>
            <a:off x="2419519" y="4418250"/>
            <a:ext cx="499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>
                <a:solidFill>
                  <a:schemeClr val="bg1"/>
                </a:solidFill>
              </a:rPr>
              <a:t>Destes movimentos do continente resultam variações relativas do nível do mar</a:t>
            </a:r>
          </a:p>
        </p:txBody>
      </p:sp>
    </p:spTree>
    <p:extLst>
      <p:ext uri="{BB962C8B-B14F-4D97-AF65-F5344CB8AC3E}">
        <p14:creationId xmlns:p14="http://schemas.microsoft.com/office/powerpoint/2010/main" val="2276224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AE18E8-43ED-8143-BA62-BC4708715AE8}"/>
              </a:ext>
            </a:extLst>
          </p:cNvPr>
          <p:cNvSpPr/>
          <p:nvPr/>
        </p:nvSpPr>
        <p:spPr>
          <a:xfrm>
            <a:off x="187234" y="134077"/>
            <a:ext cx="4245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 err="1">
                <a:solidFill>
                  <a:srgbClr val="000000"/>
                </a:solidFill>
                <a:latin typeface="Lora"/>
              </a:rPr>
              <a:t>Wikipedia</a:t>
            </a:r>
            <a:br>
              <a:rPr lang="pt-PT" dirty="0">
                <a:solidFill>
                  <a:srgbClr val="000000"/>
                </a:solidFill>
                <a:latin typeface="Lora"/>
              </a:rPr>
            </a:br>
            <a:r>
              <a:rPr lang="pt-PT" b="1" dirty="0">
                <a:solidFill>
                  <a:srgbClr val="FFC000"/>
                </a:solidFill>
                <a:latin typeface="Lora"/>
              </a:rPr>
              <a:t>Os modelos utilizados dão resultados bastante divergentes, mas todos apontam para uma elevação, que poderá ficar entre 26 e 98 centímetros em 2100</a:t>
            </a:r>
            <a:endParaRPr lang="pt-PT" b="1" dirty="0">
              <a:solidFill>
                <a:srgbClr val="FFC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C9C4C1-ED4F-1C4F-8906-180FA3A6D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5" y="1853384"/>
            <a:ext cx="4328748" cy="29748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BA0647B-6122-254E-BD8E-FED0069504BE}"/>
              </a:ext>
            </a:extLst>
          </p:cNvPr>
          <p:cNvSpPr txBox="1"/>
          <p:nvPr/>
        </p:nvSpPr>
        <p:spPr>
          <a:xfrm>
            <a:off x="4833259" y="4020094"/>
            <a:ext cx="4027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www.aviso.altimetry.fr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/data/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products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ocean-indicators-products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mean-sea-level</a:t>
            </a:r>
            <a:r>
              <a:rPr lang="pt-PT" sz="1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sz="1400" dirty="0" err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products-and-images-selection-without-saral-old.html</a:t>
            </a:r>
            <a:endParaRPr lang="pt-PT" sz="1400" dirty="0">
              <a:solidFill>
                <a:srgbClr val="FFC000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9D518CA-51E7-9B4F-885C-8B6FA5EF2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39091"/>
              </p:ext>
            </p:extLst>
          </p:nvPr>
        </p:nvGraphicFramePr>
        <p:xfrm>
          <a:off x="5451386" y="698250"/>
          <a:ext cx="2791460" cy="872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730">
                  <a:extLst>
                    <a:ext uri="{9D8B030D-6E8A-4147-A177-3AD203B41FA5}">
                      <a16:colId xmlns:a16="http://schemas.microsoft.com/office/drawing/2014/main" val="958676742"/>
                    </a:ext>
                  </a:extLst>
                </a:gridCol>
                <a:gridCol w="1395730">
                  <a:extLst>
                    <a:ext uri="{9D8B030D-6E8A-4147-A177-3AD203B41FA5}">
                      <a16:colId xmlns:a16="http://schemas.microsoft.com/office/drawing/2014/main" val="1624236250"/>
                    </a:ext>
                  </a:extLst>
                </a:gridCol>
              </a:tblGrid>
              <a:tr h="290671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2100: subida prevista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effectLst/>
                        </a:rPr>
                        <a:t>subida/ano</a:t>
                      </a:r>
                      <a:endParaRPr lang="pt-P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7876039"/>
                  </a:ext>
                </a:extLst>
              </a:tr>
              <a:tr h="290671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260mm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3,25mm/ano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043068"/>
                  </a:ext>
                </a:extLst>
              </a:tr>
              <a:tr h="290671"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980mm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12,25mm/ano</a:t>
                      </a:r>
                      <a:endParaRPr lang="pt-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0838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39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952B28C-2916-3B4C-AD0C-9EE9E579D61D}"/>
              </a:ext>
            </a:extLst>
          </p:cNvPr>
          <p:cNvSpPr/>
          <p:nvPr/>
        </p:nvSpPr>
        <p:spPr>
          <a:xfrm>
            <a:off x="126273" y="108452"/>
            <a:ext cx="8891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sealevel.colorado.edu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gmsl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different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-local-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tide</a:t>
            </a:r>
            <a:r>
              <a:rPr lang="pt-P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pt-PT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gauge-measurements</a:t>
            </a:r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5E9AF1-4AA2-2D44-893D-14882FF34732}"/>
              </a:ext>
            </a:extLst>
          </p:cNvPr>
          <p:cNvSpPr/>
          <p:nvPr/>
        </p:nvSpPr>
        <p:spPr>
          <a:xfrm>
            <a:off x="126272" y="754783"/>
            <a:ext cx="88914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Why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is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the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GMSL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different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than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local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tide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gauge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pt-PT" dirty="0" err="1">
                <a:solidFill>
                  <a:srgbClr val="FF0000"/>
                </a:solidFill>
                <a:latin typeface="Helvetica Neue" panose="02000503000000020004" pitchFamily="2" charset="0"/>
              </a:rPr>
              <a:t>measurements</a:t>
            </a:r>
            <a:r>
              <a:rPr lang="pt-PT" dirty="0">
                <a:solidFill>
                  <a:srgbClr val="FF0000"/>
                </a:solidFill>
                <a:latin typeface="Helvetica Neue" panose="02000503000000020004" pitchFamily="2" charset="0"/>
              </a:rPr>
              <a:t>?</a:t>
            </a:r>
          </a:p>
          <a:p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global </a:t>
            </a:r>
            <a:r>
              <a:rPr lang="pt-PT" sz="1200" dirty="0" err="1">
                <a:solidFill>
                  <a:srgbClr val="3F3F3F"/>
                </a:solidFill>
              </a:rPr>
              <a:t>mean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sea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level</a:t>
            </a:r>
            <a:r>
              <a:rPr lang="pt-PT" sz="1200" dirty="0">
                <a:solidFill>
                  <a:srgbClr val="3F3F3F"/>
                </a:solidFill>
              </a:rPr>
              <a:t> (GMSL) </a:t>
            </a:r>
            <a:r>
              <a:rPr lang="pt-PT" sz="1200" dirty="0" err="1">
                <a:solidFill>
                  <a:srgbClr val="3F3F3F"/>
                </a:solidFill>
              </a:rPr>
              <a:t>we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estimate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is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an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average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over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oceans</a:t>
            </a:r>
            <a:r>
              <a:rPr lang="pt-PT" sz="1200" dirty="0">
                <a:solidFill>
                  <a:srgbClr val="3F3F3F"/>
                </a:solidFill>
              </a:rPr>
              <a:t> (</a:t>
            </a:r>
            <a:r>
              <a:rPr lang="pt-PT" sz="1200" dirty="0" err="1">
                <a:solidFill>
                  <a:srgbClr val="3F3F3F"/>
                </a:solidFill>
              </a:rPr>
              <a:t>limited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by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satellite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inclination</a:t>
            </a:r>
            <a:r>
              <a:rPr lang="pt-PT" sz="1200" dirty="0">
                <a:solidFill>
                  <a:srgbClr val="3F3F3F"/>
                </a:solidFill>
              </a:rPr>
              <a:t> to ± 66 </a:t>
            </a:r>
            <a:r>
              <a:rPr lang="pt-PT" sz="1200" dirty="0" err="1">
                <a:solidFill>
                  <a:srgbClr val="3F3F3F"/>
                </a:solidFill>
              </a:rPr>
              <a:t>degrees</a:t>
            </a:r>
            <a:r>
              <a:rPr lang="pt-PT" sz="1200" dirty="0">
                <a:solidFill>
                  <a:srgbClr val="3F3F3F"/>
                </a:solidFill>
              </a:rPr>
              <a:t> latitude), </a:t>
            </a:r>
            <a:r>
              <a:rPr lang="pt-PT" b="1" dirty="0" err="1">
                <a:solidFill>
                  <a:srgbClr val="3F3F3F"/>
                </a:solidFill>
              </a:rPr>
              <a:t>and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it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cannot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be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used</a:t>
            </a:r>
            <a:r>
              <a:rPr lang="pt-PT" b="1" dirty="0">
                <a:solidFill>
                  <a:srgbClr val="3F3F3F"/>
                </a:solidFill>
              </a:rPr>
              <a:t> to </a:t>
            </a:r>
            <a:r>
              <a:rPr lang="pt-PT" b="1" dirty="0" err="1">
                <a:solidFill>
                  <a:srgbClr val="3F3F3F"/>
                </a:solidFill>
              </a:rPr>
              <a:t>predict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relative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sea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level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changes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along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the</a:t>
            </a:r>
            <a:r>
              <a:rPr lang="pt-PT" b="1" dirty="0">
                <a:solidFill>
                  <a:srgbClr val="3F3F3F"/>
                </a:solidFill>
              </a:rPr>
              <a:t> </a:t>
            </a:r>
            <a:r>
              <a:rPr lang="pt-PT" b="1" dirty="0" err="1">
                <a:solidFill>
                  <a:srgbClr val="3F3F3F"/>
                </a:solidFill>
              </a:rPr>
              <a:t>coasts</a:t>
            </a:r>
            <a:r>
              <a:rPr lang="pt-PT" dirty="0">
                <a:solidFill>
                  <a:srgbClr val="3F3F3F"/>
                </a:solidFill>
              </a:rPr>
              <a:t>. </a:t>
            </a:r>
            <a:r>
              <a:rPr lang="pt-PT" sz="1200" dirty="0">
                <a:solidFill>
                  <a:srgbClr val="3F3F3F"/>
                </a:solidFill>
              </a:rPr>
              <a:t>As </a:t>
            </a:r>
            <a:r>
              <a:rPr lang="pt-PT" sz="1200" dirty="0" err="1">
                <a:solidFill>
                  <a:srgbClr val="3F3F3F"/>
                </a:solidFill>
              </a:rPr>
              <a:t>an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average</a:t>
            </a:r>
            <a:r>
              <a:rPr lang="pt-PT" sz="1200" dirty="0">
                <a:solidFill>
                  <a:srgbClr val="3F3F3F"/>
                </a:solidFill>
              </a:rPr>
              <a:t>, </a:t>
            </a:r>
            <a:r>
              <a:rPr lang="pt-PT" sz="1200" dirty="0" err="1">
                <a:solidFill>
                  <a:srgbClr val="3F3F3F"/>
                </a:solidFill>
              </a:rPr>
              <a:t>it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indicates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general </a:t>
            </a:r>
            <a:r>
              <a:rPr lang="pt-PT" sz="1200" dirty="0" err="1">
                <a:solidFill>
                  <a:srgbClr val="3F3F3F"/>
                </a:solidFill>
              </a:rPr>
              <a:t>state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of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sea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level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across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oceans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and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not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any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specific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location</a:t>
            </a:r>
            <a:r>
              <a:rPr lang="pt-PT" sz="1200" dirty="0">
                <a:solidFill>
                  <a:srgbClr val="3F3F3F"/>
                </a:solidFill>
              </a:rPr>
              <a:t>. Local </a:t>
            </a:r>
            <a:r>
              <a:rPr lang="pt-PT" sz="1200" dirty="0" err="1">
                <a:solidFill>
                  <a:srgbClr val="3F3F3F"/>
                </a:solidFill>
              </a:rPr>
              <a:t>tide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gauges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measure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sea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level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at</a:t>
            </a:r>
            <a:r>
              <a:rPr lang="pt-PT" sz="1200" dirty="0">
                <a:solidFill>
                  <a:srgbClr val="3F3F3F"/>
                </a:solidFill>
              </a:rPr>
              <a:t> a single </a:t>
            </a:r>
            <a:r>
              <a:rPr lang="pt-PT" sz="1200" dirty="0" err="1">
                <a:solidFill>
                  <a:srgbClr val="3F3F3F"/>
                </a:solidFill>
              </a:rPr>
              <a:t>location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relative</a:t>
            </a:r>
            <a:r>
              <a:rPr lang="pt-PT" sz="1200" dirty="0">
                <a:solidFill>
                  <a:srgbClr val="3F3F3F"/>
                </a:solidFill>
              </a:rPr>
              <a:t> to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local </a:t>
            </a:r>
            <a:r>
              <a:rPr lang="pt-PT" sz="1200" dirty="0" err="1">
                <a:solidFill>
                  <a:srgbClr val="3F3F3F"/>
                </a:solidFill>
              </a:rPr>
              <a:t>land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surface</a:t>
            </a:r>
            <a:r>
              <a:rPr lang="pt-PT" sz="1200" dirty="0">
                <a:solidFill>
                  <a:srgbClr val="3F3F3F"/>
                </a:solidFill>
              </a:rPr>
              <a:t>, a </a:t>
            </a:r>
            <a:r>
              <a:rPr lang="pt-PT" sz="1200" dirty="0" err="1">
                <a:solidFill>
                  <a:srgbClr val="3F3F3F"/>
                </a:solidFill>
              </a:rPr>
              <a:t>measurement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referred</a:t>
            </a:r>
            <a:r>
              <a:rPr lang="pt-PT" sz="1200" dirty="0">
                <a:solidFill>
                  <a:srgbClr val="3F3F3F"/>
                </a:solidFill>
              </a:rPr>
              <a:t> to as "</a:t>
            </a:r>
            <a:r>
              <a:rPr lang="pt-PT" sz="1200" dirty="0" err="1">
                <a:solidFill>
                  <a:srgbClr val="3F3F3F"/>
                </a:solidFill>
              </a:rPr>
              <a:t>relative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sea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level</a:t>
            </a:r>
            <a:r>
              <a:rPr lang="pt-PT" sz="1200" dirty="0">
                <a:solidFill>
                  <a:srgbClr val="3F3F3F"/>
                </a:solidFill>
              </a:rPr>
              <a:t>" (RSL). </a:t>
            </a:r>
            <a:r>
              <a:rPr lang="pt-PT" sz="1200" dirty="0" err="1">
                <a:solidFill>
                  <a:srgbClr val="3F3F3F"/>
                </a:solidFill>
              </a:rPr>
              <a:t>Because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the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land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surfaces</a:t>
            </a:r>
            <a:r>
              <a:rPr lang="pt-PT" sz="1200" dirty="0">
                <a:solidFill>
                  <a:srgbClr val="3F3F3F"/>
                </a:solidFill>
              </a:rPr>
              <a:t> are </a:t>
            </a:r>
            <a:r>
              <a:rPr lang="pt-PT" sz="1200" dirty="0" err="1">
                <a:solidFill>
                  <a:srgbClr val="3F3F3F"/>
                </a:solidFill>
              </a:rPr>
              <a:t>dynamic</a:t>
            </a:r>
            <a:r>
              <a:rPr lang="pt-PT" sz="1200" dirty="0">
                <a:solidFill>
                  <a:srgbClr val="3F3F3F"/>
                </a:solidFill>
              </a:rPr>
              <a:t>, </a:t>
            </a:r>
            <a:r>
              <a:rPr lang="pt-PT" sz="1200" dirty="0" err="1">
                <a:solidFill>
                  <a:srgbClr val="3F3F3F"/>
                </a:solidFill>
              </a:rPr>
              <a:t>with</a:t>
            </a:r>
            <a:r>
              <a:rPr lang="pt-PT" sz="1200" dirty="0">
                <a:solidFill>
                  <a:srgbClr val="3F3F3F"/>
                </a:solidFill>
              </a:rPr>
              <a:t> some </a:t>
            </a:r>
            <a:r>
              <a:rPr lang="pt-PT" sz="1200" dirty="0" err="1">
                <a:solidFill>
                  <a:srgbClr val="3F3F3F"/>
                </a:solidFill>
              </a:rPr>
              <a:t>locations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rising</a:t>
            </a:r>
            <a:r>
              <a:rPr lang="pt-PT" sz="1200" dirty="0">
                <a:solidFill>
                  <a:srgbClr val="3F3F3F"/>
                </a:solidFill>
              </a:rPr>
              <a:t> (e.g., </a:t>
            </a:r>
            <a:r>
              <a:rPr lang="pt-PT" sz="1200" dirty="0" err="1">
                <a:solidFill>
                  <a:srgbClr val="3F3F3F"/>
                </a:solidFill>
              </a:rPr>
              <a:t>Hudson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Bay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due</a:t>
            </a:r>
            <a:r>
              <a:rPr lang="pt-PT" sz="1200" dirty="0">
                <a:solidFill>
                  <a:srgbClr val="3F3F3F"/>
                </a:solidFill>
              </a:rPr>
              <a:t> to GIA) </a:t>
            </a:r>
            <a:r>
              <a:rPr lang="pt-PT" sz="1200" dirty="0" err="1">
                <a:solidFill>
                  <a:srgbClr val="3F3F3F"/>
                </a:solidFill>
              </a:rPr>
              <a:t>or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sinking</a:t>
            </a:r>
            <a:r>
              <a:rPr lang="pt-PT" sz="1200" dirty="0">
                <a:solidFill>
                  <a:srgbClr val="3F3F3F"/>
                </a:solidFill>
              </a:rPr>
              <a:t> (e.g., New </a:t>
            </a:r>
            <a:r>
              <a:rPr lang="pt-PT" sz="1200" dirty="0" err="1">
                <a:solidFill>
                  <a:srgbClr val="3F3F3F"/>
                </a:solidFill>
              </a:rPr>
              <a:t>Orleans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due</a:t>
            </a:r>
            <a:r>
              <a:rPr lang="pt-PT" sz="1200" dirty="0">
                <a:solidFill>
                  <a:srgbClr val="3F3F3F"/>
                </a:solidFill>
              </a:rPr>
              <a:t> to </a:t>
            </a:r>
            <a:r>
              <a:rPr lang="pt-PT" sz="1200" dirty="0" err="1">
                <a:solidFill>
                  <a:srgbClr val="3F3F3F"/>
                </a:solidFill>
              </a:rPr>
              <a:t>subsidence</a:t>
            </a:r>
            <a:r>
              <a:rPr lang="pt-PT" sz="1200" dirty="0">
                <a:solidFill>
                  <a:srgbClr val="3F3F3F"/>
                </a:solidFill>
              </a:rPr>
              <a:t>), </a:t>
            </a:r>
            <a:r>
              <a:rPr lang="pt-PT" sz="1200" dirty="0" err="1">
                <a:solidFill>
                  <a:srgbClr val="3F3F3F"/>
                </a:solidFill>
              </a:rPr>
              <a:t>relative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sea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level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changes</a:t>
            </a:r>
            <a:r>
              <a:rPr lang="pt-PT" sz="1200" dirty="0">
                <a:solidFill>
                  <a:srgbClr val="3F3F3F"/>
                </a:solidFill>
              </a:rPr>
              <a:t> are </a:t>
            </a:r>
            <a:r>
              <a:rPr lang="pt-PT" sz="1200" dirty="0" err="1">
                <a:solidFill>
                  <a:srgbClr val="3F3F3F"/>
                </a:solidFill>
              </a:rPr>
              <a:t>different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across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world</a:t>
            </a:r>
            <a:r>
              <a:rPr lang="pt-PT" sz="1200" dirty="0">
                <a:solidFill>
                  <a:srgbClr val="3F3F3F"/>
                </a:solidFill>
              </a:rPr>
              <a:t> </a:t>
            </a:r>
            <a:r>
              <a:rPr lang="pt-PT" sz="1200" dirty="0" err="1">
                <a:solidFill>
                  <a:srgbClr val="3F3F3F"/>
                </a:solidFill>
              </a:rPr>
              <a:t>coasts</a:t>
            </a:r>
            <a:r>
              <a:rPr lang="pt-PT" sz="1200" dirty="0">
                <a:solidFill>
                  <a:srgbClr val="3F3F3F"/>
                </a:solidFill>
              </a:rPr>
              <a:t>. </a:t>
            </a:r>
            <a:endParaRPr lang="pt-PT" sz="1200" dirty="0">
              <a:solidFill>
                <a:srgbClr val="3F3F3F"/>
              </a:solidFill>
              <a:effectLst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5ED46B-CDD8-FC44-B936-ECEAB2C29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417" y="2403904"/>
            <a:ext cx="5921829" cy="22061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31F7E3-7D7E-8348-94AD-1D13564C4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4" y="4610100"/>
            <a:ext cx="8482149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6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4D4269-9582-854E-B3D0-EA7CA91E6611}"/>
              </a:ext>
            </a:extLst>
          </p:cNvPr>
          <p:cNvSpPr txBox="1"/>
          <p:nvPr/>
        </p:nvSpPr>
        <p:spPr>
          <a:xfrm>
            <a:off x="261257" y="324253"/>
            <a:ext cx="8255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rgbClr val="FFC000"/>
                </a:solidFill>
              </a:rPr>
              <a:t>Em conclusão</a:t>
            </a:r>
          </a:p>
          <a:p>
            <a:endParaRPr lang="pt-PT" dirty="0"/>
          </a:p>
          <a:p>
            <a:r>
              <a:rPr lang="pt-PT" sz="2400" b="1" dirty="0" err="1">
                <a:solidFill>
                  <a:srgbClr val="FFC000"/>
                </a:solidFill>
              </a:rPr>
              <a:t>Marégrafos+GPS</a:t>
            </a:r>
            <a:r>
              <a:rPr lang="pt-PT" sz="2400" b="1" dirty="0">
                <a:solidFill>
                  <a:srgbClr val="FFC000"/>
                </a:solidFill>
              </a:rPr>
              <a:t>:</a:t>
            </a:r>
          </a:p>
          <a:p>
            <a:r>
              <a:rPr lang="pt-PT" sz="2400" b="1" dirty="0">
                <a:solidFill>
                  <a:srgbClr val="FFC000"/>
                </a:solidFill>
              </a:rPr>
              <a:t>Os valores da subida do nível do mar, descontando os movimentos do continente,</a:t>
            </a:r>
            <a:r>
              <a:rPr lang="pt-PT" sz="2400" b="1" dirty="0">
                <a:solidFill>
                  <a:srgbClr val="FF1EF5"/>
                </a:solidFill>
              </a:rPr>
              <a:t> estão, em média em 2mm/ano</a:t>
            </a:r>
            <a:r>
              <a:rPr lang="pt-PT" sz="2400" b="1" dirty="0">
                <a:solidFill>
                  <a:srgbClr val="FFC000"/>
                </a:solidFill>
              </a:rPr>
              <a:t>. </a:t>
            </a:r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b="1" dirty="0">
                <a:solidFill>
                  <a:srgbClr val="FFC000"/>
                </a:solidFill>
              </a:rPr>
              <a:t>Altimetria de satélite: valores de 3,4mm, com muitas </a:t>
            </a:r>
            <a:r>
              <a:rPr lang="pt-PT" sz="2400" b="1" dirty="0" err="1">
                <a:solidFill>
                  <a:srgbClr val="FFC000"/>
                </a:solidFill>
              </a:rPr>
              <a:t>correcções</a:t>
            </a:r>
            <a:r>
              <a:rPr lang="pt-PT" sz="2400" b="1" dirty="0">
                <a:solidFill>
                  <a:srgbClr val="FFC000"/>
                </a:solidFill>
              </a:rPr>
              <a:t> </a:t>
            </a:r>
          </a:p>
          <a:p>
            <a:r>
              <a:rPr lang="pt-PT" sz="2400" b="1" dirty="0">
                <a:solidFill>
                  <a:srgbClr val="FF1EF5"/>
                </a:solidFill>
              </a:rPr>
              <a:t>NÃO SERVEM PARA AVALIAR AQUILO QUE INTERESSA: AS VARIAÇÕES DO NÍVEL DO MAR NA LINHA DE COSTA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3982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84783-25D3-134E-93CF-7F3AE3D7F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89" y="574766"/>
            <a:ext cx="8967581" cy="1380564"/>
          </a:xfrm>
        </p:spPr>
        <p:txBody>
          <a:bodyPr>
            <a:noAutofit/>
          </a:bodyPr>
          <a:lstStyle/>
          <a:p>
            <a:r>
              <a:rPr lang="pt-PT" sz="2400" i="1" dirty="0">
                <a:solidFill>
                  <a:srgbClr val="FFC000"/>
                </a:solidFill>
              </a:rPr>
              <a:t>La </a:t>
            </a:r>
            <a:r>
              <a:rPr lang="pt-PT" sz="2400" i="1" dirty="0" err="1">
                <a:solidFill>
                  <a:srgbClr val="FFC000"/>
                </a:solidFill>
              </a:rPr>
              <a:t>vérité</a:t>
            </a:r>
            <a:r>
              <a:rPr lang="pt-PT" sz="2400" i="1" dirty="0">
                <a:solidFill>
                  <a:srgbClr val="FFC000"/>
                </a:solidFill>
              </a:rPr>
              <a:t>, </a:t>
            </a:r>
            <a:r>
              <a:rPr lang="pt-PT" sz="2400" i="1" dirty="0" err="1">
                <a:solidFill>
                  <a:srgbClr val="FFC000"/>
                </a:solidFill>
              </a:rPr>
              <a:t>vous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savez</a:t>
            </a:r>
            <a:r>
              <a:rPr lang="pt-PT" sz="2400" i="1" dirty="0">
                <a:solidFill>
                  <a:srgbClr val="FFC000"/>
                </a:solidFill>
              </a:rPr>
              <a:t>, </a:t>
            </a:r>
            <a:r>
              <a:rPr lang="pt-PT" sz="2400" i="1" dirty="0" err="1">
                <a:solidFill>
                  <a:srgbClr val="FFC000"/>
                </a:solidFill>
              </a:rPr>
              <a:t>c'est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ce</a:t>
            </a:r>
            <a:r>
              <a:rPr lang="pt-PT" sz="2400" i="1" dirty="0">
                <a:solidFill>
                  <a:srgbClr val="FFC000"/>
                </a:solidFill>
              </a:rPr>
              <a:t> qui </a:t>
            </a:r>
            <a:r>
              <a:rPr lang="pt-PT" sz="2400" i="1" dirty="0" err="1">
                <a:solidFill>
                  <a:srgbClr val="FFC000"/>
                </a:solidFill>
              </a:rPr>
              <a:t>simplifie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le</a:t>
            </a:r>
            <a:r>
              <a:rPr lang="pt-PT" sz="2400" i="1" dirty="0">
                <a:solidFill>
                  <a:srgbClr val="FFC000"/>
                </a:solidFill>
              </a:rPr>
              <a:t> monde </a:t>
            </a:r>
            <a:r>
              <a:rPr lang="pt-PT" sz="2400" i="1" dirty="0" err="1">
                <a:solidFill>
                  <a:srgbClr val="FFC000"/>
                </a:solidFill>
              </a:rPr>
              <a:t>et</a:t>
            </a:r>
            <a:r>
              <a:rPr lang="pt-PT" sz="2400" i="1" dirty="0">
                <a:solidFill>
                  <a:srgbClr val="FFC000"/>
                </a:solidFill>
              </a:rPr>
              <a:t> non </a:t>
            </a:r>
            <a:r>
              <a:rPr lang="pt-PT" sz="2400" i="1" dirty="0" err="1">
                <a:solidFill>
                  <a:srgbClr val="FFC000"/>
                </a:solidFill>
              </a:rPr>
              <a:t>ce</a:t>
            </a:r>
            <a:r>
              <a:rPr lang="pt-PT" sz="2400" i="1" dirty="0">
                <a:solidFill>
                  <a:srgbClr val="FFC000"/>
                </a:solidFill>
              </a:rPr>
              <a:t> qui </a:t>
            </a:r>
            <a:r>
              <a:rPr lang="pt-PT" sz="2400" i="1" dirty="0" err="1">
                <a:solidFill>
                  <a:srgbClr val="FFC000"/>
                </a:solidFill>
              </a:rPr>
              <a:t>crée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chaos</a:t>
            </a:r>
            <a:r>
              <a:rPr lang="pt-PT" sz="2400" i="1" dirty="0">
                <a:solidFill>
                  <a:srgbClr val="FFC000"/>
                </a:solidFill>
              </a:rPr>
              <a:t>. La </a:t>
            </a:r>
            <a:r>
              <a:rPr lang="pt-PT" sz="2400" i="1" dirty="0" err="1">
                <a:solidFill>
                  <a:srgbClr val="FFC000"/>
                </a:solidFill>
              </a:rPr>
              <a:t>vérité</a:t>
            </a:r>
            <a:r>
              <a:rPr lang="pt-PT" sz="2400" i="1" dirty="0">
                <a:solidFill>
                  <a:srgbClr val="FFC000"/>
                </a:solidFill>
              </a:rPr>
              <a:t>, </a:t>
            </a:r>
            <a:r>
              <a:rPr lang="pt-PT" sz="2400" i="1" dirty="0" err="1">
                <a:solidFill>
                  <a:srgbClr val="FFC000"/>
                </a:solidFill>
              </a:rPr>
              <a:t>c'est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langage</a:t>
            </a:r>
            <a:r>
              <a:rPr lang="pt-PT" sz="2400" i="1" dirty="0">
                <a:solidFill>
                  <a:srgbClr val="FFC000"/>
                </a:solidFill>
              </a:rPr>
              <a:t> qui </a:t>
            </a:r>
            <a:r>
              <a:rPr lang="pt-PT" sz="2400" i="1" dirty="0" err="1">
                <a:solidFill>
                  <a:srgbClr val="FFC000"/>
                </a:solidFill>
              </a:rPr>
              <a:t>dégage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l'universel</a:t>
            </a:r>
            <a:r>
              <a:rPr lang="pt-PT" sz="2400" i="1" dirty="0">
                <a:solidFill>
                  <a:srgbClr val="FFC000"/>
                </a:solidFill>
              </a:rPr>
              <a:t>. […] </a:t>
            </a:r>
            <a:br>
              <a:rPr lang="pt-PT" sz="2400" i="1" dirty="0">
                <a:solidFill>
                  <a:srgbClr val="FFC000"/>
                </a:solidFill>
              </a:rPr>
            </a:br>
            <a:r>
              <a:rPr lang="pt-PT" sz="2400" i="1" dirty="0">
                <a:solidFill>
                  <a:srgbClr val="FFC000"/>
                </a:solidFill>
              </a:rPr>
              <a:t>La </a:t>
            </a:r>
            <a:r>
              <a:rPr lang="pt-PT" sz="2400" i="1" dirty="0" err="1">
                <a:solidFill>
                  <a:srgbClr val="FFC000"/>
                </a:solidFill>
              </a:rPr>
              <a:t>vérité</a:t>
            </a:r>
            <a:r>
              <a:rPr lang="pt-PT" sz="2400" i="1" dirty="0">
                <a:solidFill>
                  <a:srgbClr val="FFC000"/>
                </a:solidFill>
              </a:rPr>
              <a:t>, </a:t>
            </a:r>
            <a:r>
              <a:rPr lang="pt-PT" sz="2400" i="1" dirty="0" err="1">
                <a:solidFill>
                  <a:srgbClr val="FFC000"/>
                </a:solidFill>
              </a:rPr>
              <a:t>ce</a:t>
            </a:r>
            <a:r>
              <a:rPr lang="pt-PT" sz="2400" i="1" dirty="0">
                <a:solidFill>
                  <a:srgbClr val="FFC000"/>
                </a:solidFill>
              </a:rPr>
              <a:t> n'</a:t>
            </a:r>
            <a:r>
              <a:rPr lang="pt-PT" sz="2400" i="1" dirty="0" err="1">
                <a:solidFill>
                  <a:srgbClr val="FFC000"/>
                </a:solidFill>
              </a:rPr>
              <a:t>est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point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ce</a:t>
            </a:r>
            <a:r>
              <a:rPr lang="pt-PT" sz="2400" i="1" dirty="0">
                <a:solidFill>
                  <a:srgbClr val="FFC000"/>
                </a:solidFill>
              </a:rPr>
              <a:t> qui se </a:t>
            </a:r>
            <a:r>
              <a:rPr lang="pt-PT" sz="2400" i="1" dirty="0" err="1">
                <a:solidFill>
                  <a:srgbClr val="FFC000"/>
                </a:solidFill>
              </a:rPr>
              <a:t>démontre</a:t>
            </a:r>
            <a:r>
              <a:rPr lang="pt-PT" sz="2400" i="1" dirty="0">
                <a:solidFill>
                  <a:srgbClr val="FFC000"/>
                </a:solidFill>
              </a:rPr>
              <a:t>, </a:t>
            </a:r>
            <a:r>
              <a:rPr lang="pt-PT" sz="2400" i="1" dirty="0" err="1">
                <a:solidFill>
                  <a:srgbClr val="FFC000"/>
                </a:solidFill>
              </a:rPr>
              <a:t>c'est</a:t>
            </a:r>
            <a:r>
              <a:rPr lang="pt-PT" sz="2400" i="1" dirty="0">
                <a:solidFill>
                  <a:srgbClr val="FFC000"/>
                </a:solidFill>
              </a:rPr>
              <a:t> </a:t>
            </a:r>
            <a:r>
              <a:rPr lang="pt-PT" sz="2400" i="1" dirty="0" err="1">
                <a:solidFill>
                  <a:srgbClr val="FFC000"/>
                </a:solidFill>
              </a:rPr>
              <a:t>ce</a:t>
            </a:r>
            <a:r>
              <a:rPr lang="pt-PT" sz="2400" i="1" dirty="0">
                <a:solidFill>
                  <a:srgbClr val="FFC000"/>
                </a:solidFill>
              </a:rPr>
              <a:t> qui </a:t>
            </a:r>
            <a:r>
              <a:rPr lang="pt-PT" sz="2400" i="1" dirty="0" err="1">
                <a:solidFill>
                  <a:srgbClr val="FFC000"/>
                </a:solidFill>
              </a:rPr>
              <a:t>simplifie</a:t>
            </a:r>
            <a:r>
              <a:rPr lang="pt-PT" sz="2400" i="1" dirty="0">
                <a:solidFill>
                  <a:srgbClr val="FFC000"/>
                </a:solidFill>
              </a:rPr>
              <a:t>. ”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75891F-2D32-9547-969E-674F8EE3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89" y="4022125"/>
            <a:ext cx="6644697" cy="1019432"/>
          </a:xfrm>
        </p:spPr>
        <p:txBody>
          <a:bodyPr>
            <a:normAutofit/>
          </a:bodyPr>
          <a:lstStyle/>
          <a:p>
            <a:pPr algn="r"/>
            <a:endParaRPr lang="pt-PT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pt-PT">
                <a:solidFill>
                  <a:schemeClr val="accent1">
                    <a:lumMod val="50000"/>
                  </a:schemeClr>
                </a:solidFill>
              </a:rPr>
              <a:t>Antoine de Saint-Exupéry</a:t>
            </a:r>
            <a:br>
              <a:rPr lang="pt-PT">
                <a:solidFill>
                  <a:schemeClr val="accent1">
                    <a:lumMod val="50000"/>
                  </a:schemeClr>
                </a:solidFill>
              </a:rPr>
            </a:br>
            <a:r>
              <a:rPr lang="pt-PT">
                <a:solidFill>
                  <a:schemeClr val="accent1">
                    <a:lumMod val="50000"/>
                  </a:schemeClr>
                </a:solidFill>
              </a:rPr>
              <a:t>Terre </a:t>
            </a:r>
            <a:r>
              <a:rPr lang="pt-PT" err="1">
                <a:solidFill>
                  <a:schemeClr val="accent1">
                    <a:lumMod val="50000"/>
                  </a:schemeClr>
                </a:solidFill>
              </a:rPr>
              <a:t>des</a:t>
            </a:r>
            <a:r>
              <a:rPr lang="pt-PT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err="1">
                <a:solidFill>
                  <a:schemeClr val="accent1">
                    <a:lumMod val="50000"/>
                  </a:schemeClr>
                </a:solidFill>
              </a:rPr>
              <a:t>Hommes</a:t>
            </a:r>
            <a:endParaRPr lang="pt-PT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lang="pt-PT"/>
          </a:p>
        </p:txBody>
      </p: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6C5BDEED-A6B2-4A4D-B9CE-32554429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787" y="2395668"/>
            <a:ext cx="1797509" cy="26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9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1B06B20-65D1-5D4A-A274-91953467D649}"/>
              </a:ext>
            </a:extLst>
          </p:cNvPr>
          <p:cNvSpPr/>
          <p:nvPr/>
        </p:nvSpPr>
        <p:spPr>
          <a:xfrm>
            <a:off x="-652398" y="2470048"/>
            <a:ext cx="10658875" cy="1183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1013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PORTO CONFERENCE   </a:t>
            </a:r>
            <a:r>
              <a:rPr lang="pt-PT" sz="1013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https://www.portoconference2018.org/</a:t>
            </a:r>
            <a:endParaRPr lang="pt-PT" sz="1013" dirty="0"/>
          </a:p>
          <a:p>
            <a:pPr algn="ctr"/>
            <a:endParaRPr lang="pt-PT" sz="1013" dirty="0"/>
          </a:p>
          <a:p>
            <a:pPr algn="ctr"/>
            <a:r>
              <a:rPr lang="pt-PT" sz="1013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Apresentação.Mörner    </a:t>
            </a:r>
            <a:r>
              <a:rPr lang="pt-PT" sz="1013" dirty="0">
                <a:hlinkClick r:id="rId3"/>
              </a:rPr>
              <a:t>https://www.portoconference2018.org/uploads/1/1/7/3/117342822/porto_sept.3_2019_for_webposting.pptx</a:t>
            </a:r>
            <a:endParaRPr lang="pt-PT" sz="1013" dirty="0"/>
          </a:p>
          <a:p>
            <a:pPr algn="ctr"/>
            <a:endParaRPr lang="pt-PT" sz="1013" dirty="0"/>
          </a:p>
          <a:p>
            <a:pPr algn="ctr"/>
            <a:r>
              <a:rPr lang="pt-PT" sz="1013" dirty="0">
                <a:hlinkClick r:id="rId4"/>
              </a:rPr>
              <a:t>https://www.scirp.org/journal/paperinformation.aspx?paperid=57240</a:t>
            </a:r>
            <a:endParaRPr lang="pt-PT" sz="1013" dirty="0"/>
          </a:p>
          <a:p>
            <a:pPr algn="ctr"/>
            <a:endParaRPr lang="pt-PT" sz="1013" dirty="0"/>
          </a:p>
          <a:p>
            <a:pPr algn="ctr"/>
            <a:r>
              <a:rPr lang="pt-PT" sz="1013" dirty="0" err="1">
                <a:hlinkClick r:id="rId5"/>
              </a:rPr>
              <a:t>https</a:t>
            </a:r>
            <a:r>
              <a:rPr lang="pt-PT" sz="1013" dirty="0">
                <a:hlinkClick r:id="rId5"/>
              </a:rPr>
              <a:t>://</a:t>
            </a:r>
            <a:r>
              <a:rPr lang="pt-PT" sz="1013" dirty="0" err="1">
                <a:hlinkClick r:id="rId5"/>
              </a:rPr>
              <a:t>www.scirp.org</a:t>
            </a:r>
            <a:r>
              <a:rPr lang="pt-PT" sz="1013" dirty="0">
                <a:hlinkClick r:id="rId5"/>
              </a:rPr>
              <a:t>/</a:t>
            </a:r>
            <a:r>
              <a:rPr lang="pt-PT" sz="1013" dirty="0" err="1">
                <a:hlinkClick r:id="rId5"/>
              </a:rPr>
              <a:t>journal</a:t>
            </a:r>
            <a:r>
              <a:rPr lang="pt-PT" sz="1013" dirty="0">
                <a:hlinkClick r:id="rId5"/>
              </a:rPr>
              <a:t>/</a:t>
            </a:r>
            <a:r>
              <a:rPr lang="pt-PT" sz="1013" dirty="0" err="1">
                <a:hlinkClick r:id="rId5"/>
              </a:rPr>
              <a:t>paperinformation.aspx?paperid</a:t>
            </a:r>
            <a:r>
              <a:rPr lang="pt-PT" sz="1013" dirty="0">
                <a:hlinkClick r:id="rId5"/>
              </a:rPr>
              <a:t>=72280</a:t>
            </a:r>
            <a:endParaRPr lang="pt-PT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479E72-E7A8-A241-9CB1-2232DBB7DD68}"/>
              </a:ext>
            </a:extLst>
          </p:cNvPr>
          <p:cNvSpPr/>
          <p:nvPr/>
        </p:nvSpPr>
        <p:spPr>
          <a:xfrm>
            <a:off x="3042618" y="778647"/>
            <a:ext cx="3268844" cy="2482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PT" sz="1013" b="1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PSMSL</a:t>
            </a:r>
            <a:r>
              <a:rPr lang="pt-PT" sz="1013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https://www.psmsl.org/data/obtaining/map.html</a:t>
            </a:r>
            <a:endParaRPr lang="pt-PT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ADC936-8658-E541-9157-EF8525674ADB}"/>
              </a:ext>
            </a:extLst>
          </p:cNvPr>
          <p:cNvSpPr/>
          <p:nvPr/>
        </p:nvSpPr>
        <p:spPr>
          <a:xfrm>
            <a:off x="3356261" y="1874067"/>
            <a:ext cx="2794355" cy="2482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PT" sz="1013" b="1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CLIMATE4YOU</a:t>
            </a:r>
            <a:r>
              <a:rPr lang="pt-PT" sz="1013" b="1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https://www.climate4you.com/</a:t>
            </a:r>
            <a:endParaRPr lang="pt-PT" sz="1013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9C77C8-ED51-C840-B9A0-B625F4A62A71}"/>
              </a:ext>
            </a:extLst>
          </p:cNvPr>
          <p:cNvSpPr txBox="1"/>
          <p:nvPr/>
        </p:nvSpPr>
        <p:spPr>
          <a:xfrm>
            <a:off x="3337314" y="1122210"/>
            <a:ext cx="2361544" cy="404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pt-PT" sz="1013" dirty="0">
              <a:solidFill>
                <a:srgbClr val="0563C1"/>
              </a:solidFill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013" b="1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SONEL</a:t>
            </a:r>
            <a:r>
              <a:rPr lang="pt-PT" sz="1013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pt-PT" sz="1013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https://www.sonel.org/?lang=en</a:t>
            </a:r>
            <a:endParaRPr lang="pt-PT" sz="1013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53416D-159B-624D-BD8A-6BBCAAE5D506}"/>
              </a:ext>
            </a:extLst>
          </p:cNvPr>
          <p:cNvSpPr txBox="1"/>
          <p:nvPr/>
        </p:nvSpPr>
        <p:spPr>
          <a:xfrm>
            <a:off x="2215355" y="3744294"/>
            <a:ext cx="4588115" cy="5599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pt-PT" sz="1013" b="1" dirty="0">
              <a:solidFill>
                <a:srgbClr val="0563C1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pt-PT" sz="1013" b="1" dirty="0">
              <a:solidFill>
                <a:srgbClr val="0563C1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013" b="1" dirty="0">
                <a:solidFill>
                  <a:srgbClr val="FF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Meus trabalhos </a:t>
            </a:r>
            <a:r>
              <a:rPr lang="pt-PT" sz="1013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https://scholar.google.pt/citations?hl=pt-PT&amp;user=zTWHujoAAAAJ</a:t>
            </a:r>
            <a:endParaRPr lang="pt-PT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88AAFD2-7502-C74B-A6A6-5E9043668770}"/>
              </a:ext>
            </a:extLst>
          </p:cNvPr>
          <p:cNvSpPr/>
          <p:nvPr/>
        </p:nvSpPr>
        <p:spPr>
          <a:xfrm>
            <a:off x="39188" y="4487135"/>
            <a:ext cx="906562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pt-PT" sz="1000" dirty="0"/>
          </a:p>
          <a:p>
            <a:pPr algn="ctr"/>
            <a:r>
              <a:rPr lang="pt-PT" sz="1000" dirty="0" err="1"/>
              <a:t>https</a:t>
            </a:r>
            <a:r>
              <a:rPr lang="pt-PT" sz="1000" dirty="0"/>
              <a:t>://</a:t>
            </a:r>
            <a:r>
              <a:rPr lang="pt-PT" sz="1000" dirty="0" err="1"/>
              <a:t>www.dn.pt</a:t>
            </a:r>
            <a:r>
              <a:rPr lang="pt-PT" sz="1000" dirty="0"/>
              <a:t>/</a:t>
            </a:r>
            <a:r>
              <a:rPr lang="pt-PT" sz="1000" dirty="0" err="1"/>
              <a:t>ciencia</a:t>
            </a:r>
            <a:r>
              <a:rPr lang="pt-PT" sz="1000" dirty="0"/>
              <a:t>/cientistas-concluem-que-</a:t>
            </a:r>
            <a:r>
              <a:rPr lang="pt-PT" sz="1000" dirty="0">
                <a:solidFill>
                  <a:srgbClr val="FF0000"/>
                </a:solidFill>
              </a:rPr>
              <a:t>nivel-do-mar-subiu-ate-18-metros</a:t>
            </a:r>
            <a:r>
              <a:rPr lang="pt-PT" sz="1000" dirty="0"/>
              <a:t>-em-500-anos-13526666.html</a:t>
            </a:r>
          </a:p>
        </p:txBody>
      </p:sp>
    </p:spTree>
    <p:extLst>
      <p:ext uri="{BB962C8B-B14F-4D97-AF65-F5344CB8AC3E}">
        <p14:creationId xmlns:p14="http://schemas.microsoft.com/office/powerpoint/2010/main" val="519926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 descr="Uma imagem com água, exterior, desporto, onda&#10;&#10;Descrição gerada automaticamente">
            <a:extLst>
              <a:ext uri="{FF2B5EF4-FFF2-40B4-BE49-F238E27FC236}">
                <a16:creationId xmlns:a16="http://schemas.microsoft.com/office/drawing/2014/main" id="{4BB6E5D1-0A87-9C48-844D-B6B580A72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48" y="237508"/>
            <a:ext cx="8628105" cy="4529756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0744A3-A887-974B-A87D-5CB9CD970DAF}"/>
              </a:ext>
            </a:extLst>
          </p:cNvPr>
          <p:cNvSpPr txBox="1"/>
          <p:nvPr/>
        </p:nvSpPr>
        <p:spPr>
          <a:xfrm>
            <a:off x="452718" y="1896026"/>
            <a:ext cx="8433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5400" dirty="0">
                <a:solidFill>
                  <a:srgbClr val="FFC000"/>
                </a:solidFill>
              </a:rPr>
              <a:t>Obrigada pela vossa atenção!</a:t>
            </a:r>
          </a:p>
        </p:txBody>
      </p:sp>
    </p:spTree>
    <p:extLst>
      <p:ext uri="{BB962C8B-B14F-4D97-AF65-F5344CB8AC3E}">
        <p14:creationId xmlns:p14="http://schemas.microsoft.com/office/powerpoint/2010/main" val="333249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F07BD2-BC26-3C40-B7D3-2B19DA269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41" y="493898"/>
            <a:ext cx="2130418" cy="8850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D91AB57-F3A7-D64D-A230-73DEA3762957}"/>
              </a:ext>
            </a:extLst>
          </p:cNvPr>
          <p:cNvSpPr txBox="1"/>
          <p:nvPr/>
        </p:nvSpPr>
        <p:spPr>
          <a:xfrm>
            <a:off x="2154295" y="205416"/>
            <a:ext cx="13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YAKUTAT:9,8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A11ACBB-A9A9-EA4B-BC30-44F137B3CE44}"/>
              </a:ext>
            </a:extLst>
          </p:cNvPr>
          <p:cNvSpPr txBox="1"/>
          <p:nvPr/>
        </p:nvSpPr>
        <p:spPr>
          <a:xfrm>
            <a:off x="2092145" y="1664302"/>
            <a:ext cx="171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WAKKANAI: 4,8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7F83944-3B27-824C-860C-0E502884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78" y="2028294"/>
            <a:ext cx="2208586" cy="9512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2087F1A-880D-2B4A-9CDF-5130EF2D8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28363" y="3410211"/>
            <a:ext cx="1029897" cy="78974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49815B0-2A2A-534B-A830-9F15B53C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90" y="3331980"/>
            <a:ext cx="2244274" cy="87548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D9F3DFE-BD68-C649-B405-805235311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727" y="493898"/>
            <a:ext cx="1029897" cy="78943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57B13DC-20D2-C448-A321-3C02014F541C}"/>
              </a:ext>
            </a:extLst>
          </p:cNvPr>
          <p:cNvSpPr txBox="1"/>
          <p:nvPr/>
        </p:nvSpPr>
        <p:spPr>
          <a:xfrm>
            <a:off x="2154295" y="3031730"/>
            <a:ext cx="17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GALVESTON: 7,3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39FDB5D-C5CF-5B4C-B2A8-D66D70232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864" y="2057453"/>
            <a:ext cx="1029897" cy="77809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39736E8-B9E1-D848-A0B1-94E3415A15B0}"/>
              </a:ext>
            </a:extLst>
          </p:cNvPr>
          <p:cNvSpPr txBox="1"/>
          <p:nvPr/>
        </p:nvSpPr>
        <p:spPr>
          <a:xfrm>
            <a:off x="6714835" y="205416"/>
            <a:ext cx="153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PALERMO: 5,2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9F278C53-D4A2-264A-8E0E-4BA7A7150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842" y="493898"/>
            <a:ext cx="1123075" cy="83670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5C9681A6-E0F8-E940-B8B6-ADF5AE494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4527" y="493898"/>
            <a:ext cx="2212516" cy="95432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BE2D72C-A01D-C14B-A9B8-B3E93B68B9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7476" y="1961560"/>
            <a:ext cx="2212516" cy="96988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560B6B5-2119-1945-8F48-E68B052FC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9992" y="1961560"/>
            <a:ext cx="1152898" cy="87549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C3E486FF-6F0F-8D43-82B3-6989B74A4FAF}"/>
              </a:ext>
            </a:extLst>
          </p:cNvPr>
          <p:cNvSpPr txBox="1"/>
          <p:nvPr/>
        </p:nvSpPr>
        <p:spPr>
          <a:xfrm>
            <a:off x="6217551" y="1664302"/>
            <a:ext cx="258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ARGENTINE ISLANDS: 5,8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DA69C48-B1A6-5944-BDB0-3E08FD6820DF}"/>
              </a:ext>
            </a:extLst>
          </p:cNvPr>
          <p:cNvSpPr txBox="1"/>
          <p:nvPr/>
        </p:nvSpPr>
        <p:spPr>
          <a:xfrm>
            <a:off x="5237476" y="3941716"/>
            <a:ext cx="4241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/>
              <a:t>Acima de 4mm</a:t>
            </a:r>
          </a:p>
        </p:txBody>
      </p:sp>
    </p:spTree>
    <p:extLst>
      <p:ext uri="{BB962C8B-B14F-4D97-AF65-F5344CB8AC3E}">
        <p14:creationId xmlns:p14="http://schemas.microsoft.com/office/powerpoint/2010/main" val="3938817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A7FA3F6-6E49-B242-B18B-7C16B35AB0D4}"/>
              </a:ext>
            </a:extLst>
          </p:cNvPr>
          <p:cNvSpPr/>
          <p:nvPr/>
        </p:nvSpPr>
        <p:spPr>
          <a:xfrm>
            <a:off x="0" y="4658752"/>
            <a:ext cx="4572000" cy="40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013" err="1"/>
              <a:t>https</a:t>
            </a:r>
            <a:r>
              <a:rPr lang="pt-PT" sz="1013"/>
              <a:t>://www.portoconference2018.org/</a:t>
            </a:r>
            <a:r>
              <a:rPr lang="pt-PT" sz="1013" err="1"/>
              <a:t>uploads</a:t>
            </a:r>
            <a:r>
              <a:rPr lang="pt-PT" sz="1013"/>
              <a:t>/1/1/7/3/117342822/porto_sept.3_2019_for_webposting.pptx</a:t>
            </a:r>
          </a:p>
        </p:txBody>
      </p:sp>
      <p:pic>
        <p:nvPicPr>
          <p:cNvPr id="3" name="Picture 2" descr="AGU18-July13-GSL-Cur#7CB173.jpg                                007CE4A4PowerbookG4                    C3B537D9:">
            <a:extLst>
              <a:ext uri="{FF2B5EF4-FFF2-40B4-BE49-F238E27FC236}">
                <a16:creationId xmlns:a16="http://schemas.microsoft.com/office/drawing/2014/main" id="{7AAC470E-EFF8-0543-BDA8-B5A3BAD8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732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92A45AB1-C00B-9848-B3FD-185E29A0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871"/>
            <a:ext cx="9144000" cy="1506924"/>
          </a:xfrm>
          <a:prstGeom prst="rect">
            <a:avLst/>
          </a:prstGeom>
        </p:spPr>
      </p:pic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F5EA1503-11C6-9D49-B98F-E4F0F0DE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46" y="166688"/>
            <a:ext cx="4002107" cy="28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70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2E7C91-3A3D-6745-BDA6-24CF98E6C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" y="0"/>
            <a:ext cx="9144000" cy="514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6AA30F-523B-B742-A7C8-B3FDE3CE8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99" y="0"/>
            <a:ext cx="930728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D698BA-B5EE-7246-9D39-0E1BD2A5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0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5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97EDA1-C5B5-674F-9597-BF302D5DFB1F}"/>
              </a:ext>
            </a:extLst>
          </p:cNvPr>
          <p:cNvSpPr/>
          <p:nvPr/>
        </p:nvSpPr>
        <p:spPr>
          <a:xfrm>
            <a:off x="368920" y="404892"/>
            <a:ext cx="2629121" cy="283906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500" b="1" dirty="0">
                <a:solidFill>
                  <a:srgbClr val="FFC000"/>
                </a:solidFill>
              </a:rPr>
              <a:t>Por </a:t>
            </a:r>
            <a:r>
              <a:rPr lang="en-US" sz="1500" b="1" dirty="0" err="1">
                <a:solidFill>
                  <a:srgbClr val="FFC000"/>
                </a:solidFill>
              </a:rPr>
              <a:t>isso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pretendo</a:t>
            </a:r>
            <a:r>
              <a:rPr lang="en-US" sz="1500" b="1" dirty="0">
                <a:solidFill>
                  <a:srgbClr val="FFC000"/>
                </a:solidFill>
              </a:rPr>
              <a:t> ser simples, </a:t>
            </a:r>
            <a:r>
              <a:rPr lang="en-US" sz="1500" b="1" dirty="0" err="1">
                <a:solidFill>
                  <a:srgbClr val="FFC000"/>
                </a:solidFill>
              </a:rPr>
              <a:t>embora</a:t>
            </a:r>
            <a:r>
              <a:rPr lang="en-US" sz="1500" b="1" dirty="0">
                <a:solidFill>
                  <a:srgbClr val="FFC000"/>
                </a:solidFill>
              </a:rPr>
              <a:t> o </a:t>
            </a:r>
            <a:r>
              <a:rPr lang="en-US" sz="1500" b="1" dirty="0" err="1">
                <a:solidFill>
                  <a:srgbClr val="FFC000"/>
                </a:solidFill>
              </a:rPr>
              <a:t>tema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seja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mais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complexo</a:t>
            </a:r>
            <a:r>
              <a:rPr lang="en-US" sz="1500" b="1" dirty="0">
                <a:solidFill>
                  <a:srgbClr val="FFC000"/>
                </a:solidFill>
              </a:rPr>
              <a:t> do que  </a:t>
            </a:r>
            <a:r>
              <a:rPr lang="en-US" sz="1500" b="1" dirty="0" err="1">
                <a:solidFill>
                  <a:srgbClr val="FFC000"/>
                </a:solidFill>
              </a:rPr>
              <a:t>geralmente</a:t>
            </a:r>
            <a:r>
              <a:rPr lang="en-US" sz="1500" b="1" dirty="0">
                <a:solidFill>
                  <a:srgbClr val="FFC000"/>
                </a:solidFill>
              </a:rPr>
              <a:t> se </a:t>
            </a:r>
            <a:r>
              <a:rPr lang="en-US" sz="1500" b="1" dirty="0" err="1">
                <a:solidFill>
                  <a:srgbClr val="FFC000"/>
                </a:solidFill>
              </a:rPr>
              <a:t>pensa</a:t>
            </a:r>
            <a:r>
              <a:rPr lang="en-US" sz="1500" b="1" dirty="0">
                <a:solidFill>
                  <a:srgbClr val="FFC000"/>
                </a:solidFill>
              </a:rPr>
              <a:t>. 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500" b="1" dirty="0" err="1">
                <a:solidFill>
                  <a:srgbClr val="FFC000"/>
                </a:solidFill>
              </a:rPr>
              <a:t>Pretendo</a:t>
            </a:r>
            <a:r>
              <a:rPr lang="en-US" sz="1500" b="1" dirty="0">
                <a:solidFill>
                  <a:srgbClr val="FFC000"/>
                </a:solidFill>
              </a:rPr>
              <a:t>, </a:t>
            </a:r>
            <a:r>
              <a:rPr lang="en-US" sz="1500" b="1" dirty="0" err="1">
                <a:solidFill>
                  <a:srgbClr val="FFC000"/>
                </a:solidFill>
              </a:rPr>
              <a:t>também</a:t>
            </a:r>
            <a:r>
              <a:rPr lang="en-US" sz="1500" b="1" dirty="0">
                <a:solidFill>
                  <a:srgbClr val="FFC000"/>
                </a:solidFill>
              </a:rPr>
              <a:t>, </a:t>
            </a:r>
            <a:r>
              <a:rPr lang="en-US" sz="1500" b="1" dirty="0" err="1">
                <a:solidFill>
                  <a:srgbClr val="FFC000"/>
                </a:solidFill>
              </a:rPr>
              <a:t>fornecer</a:t>
            </a:r>
            <a:r>
              <a:rPr lang="en-US" sz="1500" b="1" dirty="0">
                <a:solidFill>
                  <a:srgbClr val="FFC000"/>
                </a:solidFill>
              </a:rPr>
              <a:t> ferramentas que </a:t>
            </a:r>
            <a:r>
              <a:rPr lang="en-US" sz="1500" b="1" dirty="0" err="1">
                <a:solidFill>
                  <a:srgbClr val="FFC000"/>
                </a:solidFill>
              </a:rPr>
              <a:t>permitir</a:t>
            </a:r>
            <a:r>
              <a:rPr lang="en-US" sz="1500" b="1" dirty="0">
                <a:solidFill>
                  <a:srgbClr val="FFC000"/>
                </a:solidFill>
              </a:rPr>
              <a:t>  que </a:t>
            </a:r>
            <a:r>
              <a:rPr lang="en-US" sz="1500" b="1" dirty="0" err="1">
                <a:solidFill>
                  <a:srgbClr val="FFC000"/>
                </a:solidFill>
              </a:rPr>
              <a:t>cada</a:t>
            </a:r>
            <a:r>
              <a:rPr lang="en-US" sz="1500" b="1" dirty="0">
                <a:solidFill>
                  <a:srgbClr val="FFC000"/>
                </a:solidFill>
              </a:rPr>
              <a:t> um </a:t>
            </a:r>
            <a:r>
              <a:rPr lang="en-US" sz="1500" b="1" dirty="0" err="1">
                <a:solidFill>
                  <a:srgbClr val="FFC000"/>
                </a:solidFill>
              </a:rPr>
              <a:t>busque</a:t>
            </a:r>
            <a:r>
              <a:rPr lang="en-US" sz="1500" b="1" dirty="0">
                <a:solidFill>
                  <a:srgbClr val="FFC000"/>
                </a:solidFill>
              </a:rPr>
              <a:t> a </a:t>
            </a:r>
            <a:r>
              <a:rPr lang="en-US" sz="1500" b="1" dirty="0" err="1">
                <a:solidFill>
                  <a:srgbClr val="FFC000"/>
                </a:solidFill>
              </a:rPr>
              <a:t>sua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verdade</a:t>
            </a:r>
            <a:r>
              <a:rPr lang="en-US" sz="1500" b="1" dirty="0">
                <a:solidFill>
                  <a:srgbClr val="FFC000"/>
                </a:solidFill>
              </a:rPr>
              <a:t>. </a:t>
            </a:r>
            <a:br>
              <a:rPr lang="en-US" sz="1500" b="1" dirty="0">
                <a:solidFill>
                  <a:srgbClr val="FFC000"/>
                </a:solidFill>
              </a:rPr>
            </a:br>
            <a:endParaRPr lang="en-US" sz="15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500" b="1" dirty="0">
                <a:solidFill>
                  <a:srgbClr val="FFC000"/>
                </a:solidFill>
              </a:rPr>
              <a:t>Mas </a:t>
            </a:r>
            <a:r>
              <a:rPr lang="en-US" sz="1500" b="1" dirty="0" err="1">
                <a:solidFill>
                  <a:srgbClr val="FFC000"/>
                </a:solidFill>
              </a:rPr>
              <a:t>vou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contar-vos</a:t>
            </a:r>
            <a:r>
              <a:rPr lang="en-US" sz="1500" b="1" dirty="0">
                <a:solidFill>
                  <a:srgbClr val="FFC000"/>
                </a:solidFill>
              </a:rPr>
              <a:t> a </a:t>
            </a:r>
            <a:r>
              <a:rPr lang="en-US" sz="1500" b="1" dirty="0" err="1">
                <a:solidFill>
                  <a:srgbClr val="FFC000"/>
                </a:solidFill>
              </a:rPr>
              <a:t>minha</a:t>
            </a:r>
            <a:r>
              <a:rPr lang="en-US" sz="1500" b="1" dirty="0">
                <a:solidFill>
                  <a:srgbClr val="FFC000"/>
                </a:solidFill>
              </a:rPr>
              <a:t>, que </a:t>
            </a:r>
            <a:r>
              <a:rPr lang="en-US" sz="1500" b="1" dirty="0" err="1">
                <a:solidFill>
                  <a:srgbClr val="FFC000"/>
                </a:solidFill>
              </a:rPr>
              <a:t>resulta</a:t>
            </a:r>
            <a:r>
              <a:rPr lang="en-US" sz="1500" b="1" dirty="0">
                <a:solidFill>
                  <a:srgbClr val="FFC000"/>
                </a:solidFill>
              </a:rPr>
              <a:t> de </a:t>
            </a:r>
            <a:r>
              <a:rPr lang="en-US" sz="1500" b="1" dirty="0" err="1">
                <a:solidFill>
                  <a:srgbClr val="FFC000"/>
                </a:solidFill>
              </a:rPr>
              <a:t>uma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investigação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já</a:t>
            </a:r>
            <a:r>
              <a:rPr lang="en-US" sz="1500" b="1" dirty="0">
                <a:solidFill>
                  <a:srgbClr val="FFC000"/>
                </a:solidFill>
              </a:rPr>
              <a:t> longa, mas </a:t>
            </a:r>
            <a:r>
              <a:rPr lang="en-US" sz="1500" b="1" dirty="0" err="1">
                <a:solidFill>
                  <a:srgbClr val="FFC000"/>
                </a:solidFill>
              </a:rPr>
              <a:t>datável</a:t>
            </a:r>
            <a:r>
              <a:rPr lang="en-US" sz="1500" b="1" dirty="0">
                <a:solidFill>
                  <a:srgbClr val="FFC000"/>
                </a:solidFill>
              </a:rPr>
              <a:t> de </a:t>
            </a:r>
            <a:r>
              <a:rPr lang="en-US" sz="1500" b="1" dirty="0" err="1">
                <a:solidFill>
                  <a:srgbClr val="FFC000"/>
                </a:solidFill>
              </a:rPr>
              <a:t>há</a:t>
            </a:r>
            <a:r>
              <a:rPr lang="en-US" sz="1500" b="1" dirty="0">
                <a:solidFill>
                  <a:srgbClr val="FFC000"/>
                </a:solidFill>
              </a:rPr>
              <a:t>, </a:t>
            </a:r>
            <a:r>
              <a:rPr lang="en-US" sz="1500" b="1" dirty="0" err="1">
                <a:solidFill>
                  <a:srgbClr val="FFC000"/>
                </a:solidFill>
              </a:rPr>
              <a:t>pelo</a:t>
            </a:r>
            <a:r>
              <a:rPr lang="en-US" sz="1500" b="1" dirty="0">
                <a:solidFill>
                  <a:srgbClr val="FFC000"/>
                </a:solidFill>
              </a:rPr>
              <a:t> </a:t>
            </a:r>
            <a:r>
              <a:rPr lang="en-US" sz="1500" b="1" dirty="0" err="1">
                <a:solidFill>
                  <a:srgbClr val="FFC000"/>
                </a:solidFill>
              </a:rPr>
              <a:t>menos</a:t>
            </a:r>
            <a:r>
              <a:rPr lang="en-US" sz="1500" b="1" dirty="0">
                <a:solidFill>
                  <a:srgbClr val="FFC000"/>
                </a:solidFill>
              </a:rPr>
              <a:t>, 21 </a:t>
            </a:r>
            <a:r>
              <a:rPr lang="en-US" sz="1500" b="1" dirty="0" err="1">
                <a:solidFill>
                  <a:srgbClr val="FFC000"/>
                </a:solidFill>
              </a:rPr>
              <a:t>anos</a:t>
            </a:r>
            <a:r>
              <a:rPr lang="en-US" sz="1500" b="1" dirty="0">
                <a:solidFill>
                  <a:srgbClr val="FFC000"/>
                </a:solidFill>
              </a:rPr>
              <a:t>.</a:t>
            </a:r>
          </a:p>
          <a:p>
            <a:pPr indent="-171442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9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https://scholar.google.pt/citations?user=zTWHujoAAAAJ&amp;hl=en</a:t>
            </a:r>
            <a:endParaRPr lang="en-US" sz="1900" dirty="0">
              <a:solidFill>
                <a:srgbClr val="FFC000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413CEAE-E563-7B4B-A97D-7CBC2170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948" y="314800"/>
            <a:ext cx="5471401" cy="41087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4676169-EADA-BB4F-AFE8-578DEE2C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48" y="4079881"/>
            <a:ext cx="5471401" cy="6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0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1187557-FEDC-294B-B59C-F6A5E353658D}"/>
              </a:ext>
            </a:extLst>
          </p:cNvPr>
          <p:cNvSpPr txBox="1"/>
          <p:nvPr/>
        </p:nvSpPr>
        <p:spPr>
          <a:xfrm>
            <a:off x="183776" y="94129"/>
            <a:ext cx="857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/>
              <a:t>Uma sentida homenagem a Nils Axel Mörner (1938-2020)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FA41A2D-E218-7F40-9E42-137811222C6A}"/>
              </a:ext>
            </a:extLst>
          </p:cNvPr>
          <p:cNvSpPr/>
          <p:nvPr/>
        </p:nvSpPr>
        <p:spPr>
          <a:xfrm>
            <a:off x="5700993" y="4842165"/>
            <a:ext cx="310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err="1">
                <a:hlinkClick r:id="rId2"/>
              </a:rPr>
              <a:t>https</a:t>
            </a:r>
            <a:r>
              <a:rPr lang="pt-PT" sz="1400">
                <a:hlinkClick r:id="rId2"/>
              </a:rPr>
              <a:t>://www.portoconference2018.org/</a:t>
            </a:r>
            <a:endParaRPr lang="pt-PT" sz="1400"/>
          </a:p>
        </p:txBody>
      </p:sp>
      <p:pic>
        <p:nvPicPr>
          <p:cNvPr id="5" name="Imagem 4" descr="Uma imagem com texto, exterior, água, céu&#10;&#10;Descrição gerada automaticamente">
            <a:extLst>
              <a:ext uri="{FF2B5EF4-FFF2-40B4-BE49-F238E27FC236}">
                <a16:creationId xmlns:a16="http://schemas.microsoft.com/office/drawing/2014/main" id="{6A0CF960-F25C-3346-A1A8-BC88230F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90" y="2408353"/>
            <a:ext cx="3666801" cy="2433812"/>
          </a:xfrm>
          <a:prstGeom prst="rect">
            <a:avLst/>
          </a:prstGeom>
        </p:spPr>
      </p:pic>
      <p:pic>
        <p:nvPicPr>
          <p:cNvPr id="7" name="Imagem 6" descr="Uma imagem com exterior, céu, água, montanha&#10;&#10;Descrição gerada automaticamente">
            <a:extLst>
              <a:ext uri="{FF2B5EF4-FFF2-40B4-BE49-F238E27FC236}">
                <a16:creationId xmlns:a16="http://schemas.microsoft.com/office/drawing/2014/main" id="{1AC3E3AC-8AE0-694A-AE5A-C5421EEC3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" y="583065"/>
            <a:ext cx="5949960" cy="325739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A5DA3D0-A2F4-0145-B4DF-D5797D820D72}"/>
              </a:ext>
            </a:extLst>
          </p:cNvPr>
          <p:cNvSpPr txBox="1"/>
          <p:nvPr/>
        </p:nvSpPr>
        <p:spPr>
          <a:xfrm>
            <a:off x="103909" y="3806171"/>
            <a:ext cx="4920809" cy="77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13" dirty="0"/>
              <a:t>19 de Setembro de 2019</a:t>
            </a:r>
          </a:p>
          <a:p>
            <a:r>
              <a:rPr lang="pt-PT" sz="12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https://www.portoconference2018.org/uploads/1/1/7/3/117342822/porto_sept.3_2019_for_webposting.pptx</a:t>
            </a:r>
            <a:endParaRPr lang="pt-PT" sz="1200" dirty="0">
              <a:solidFill>
                <a:srgbClr val="FFC000"/>
              </a:solidFill>
            </a:endParaRPr>
          </a:p>
          <a:p>
            <a:endParaRPr lang="pt-PT" sz="1013" dirty="0"/>
          </a:p>
        </p:txBody>
      </p:sp>
    </p:spTree>
    <p:extLst>
      <p:ext uri="{BB962C8B-B14F-4D97-AF65-F5344CB8AC3E}">
        <p14:creationId xmlns:p14="http://schemas.microsoft.com/office/powerpoint/2010/main" val="132138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FF7EE7-C777-B146-96DA-D28F26BD6846}"/>
              </a:ext>
            </a:extLst>
          </p:cNvPr>
          <p:cNvSpPr/>
          <p:nvPr/>
        </p:nvSpPr>
        <p:spPr>
          <a:xfrm>
            <a:off x="0" y="292728"/>
            <a:ext cx="335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https://www.sonel.org/?lang=en</a:t>
            </a:r>
            <a:endParaRPr lang="pt-PT" b="1" dirty="0">
              <a:solidFill>
                <a:srgbClr val="FFC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D8183B-B6CE-514F-A8ED-0823A22B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28" y="0"/>
            <a:ext cx="5301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C68BDFA-0C22-7F43-B6E5-3FCA48BCFA73}"/>
              </a:ext>
            </a:extLst>
          </p:cNvPr>
          <p:cNvSpPr txBox="1"/>
          <p:nvPr/>
        </p:nvSpPr>
        <p:spPr>
          <a:xfrm>
            <a:off x="5405718" y="3397624"/>
            <a:ext cx="20441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13">
                <a:solidFill>
                  <a:schemeClr val="bg1"/>
                </a:solidFill>
              </a:rPr>
              <a:t>Variações </a:t>
            </a:r>
            <a:r>
              <a:rPr lang="pt-PT" sz="1013" b="1" u="sng">
                <a:solidFill>
                  <a:schemeClr val="bg1"/>
                </a:solidFill>
              </a:rPr>
              <a:t>relativas</a:t>
            </a:r>
            <a:r>
              <a:rPr lang="pt-PT" sz="1013">
                <a:solidFill>
                  <a:schemeClr val="bg1"/>
                </a:solidFill>
              </a:rPr>
              <a:t> do nível do mar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298945-6D7D-BF4E-88B3-4525D1A5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773" y="0"/>
            <a:ext cx="930728" cy="5143500"/>
          </a:xfrm>
          <a:prstGeom prst="rect">
            <a:avLst/>
          </a:prstGeom>
        </p:spPr>
      </p:pic>
      <p:pic>
        <p:nvPicPr>
          <p:cNvPr id="7" name="Imagem 6" descr="Uma imagem com natureza, escuro, caverna&#10;&#10;Descrição gerada automaticamente">
            <a:extLst>
              <a:ext uri="{FF2B5EF4-FFF2-40B4-BE49-F238E27FC236}">
                <a16:creationId xmlns:a16="http://schemas.microsoft.com/office/drawing/2014/main" id="{38DD7C17-60DA-A74E-BF95-0F12DF58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12" y="0"/>
            <a:ext cx="6896462" cy="51435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249B051-D9C5-564E-AEA3-53A86DA1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272" y="0"/>
            <a:ext cx="930728" cy="51435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99AEEBC-DA29-554E-9EDD-A42DD1E774D2}"/>
              </a:ext>
            </a:extLst>
          </p:cNvPr>
          <p:cNvSpPr/>
          <p:nvPr/>
        </p:nvSpPr>
        <p:spPr>
          <a:xfrm>
            <a:off x="1" y="124183"/>
            <a:ext cx="1316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https://www.sonel.org/-Sea-level-trends-.html?lang=en</a:t>
            </a:r>
            <a:endParaRPr lang="pt-PT" sz="1400" b="1" dirty="0">
              <a:solidFill>
                <a:srgbClr val="FFC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C98FAC-649A-174D-83F0-7570DEB2BD52}"/>
              </a:ext>
            </a:extLst>
          </p:cNvPr>
          <p:cNvSpPr txBox="1"/>
          <p:nvPr/>
        </p:nvSpPr>
        <p:spPr>
          <a:xfrm>
            <a:off x="4369377" y="4243255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13">
                <a:solidFill>
                  <a:schemeClr val="bg1"/>
                </a:solidFill>
              </a:rPr>
              <a:t>Variações </a:t>
            </a:r>
            <a:r>
              <a:rPr lang="pt-PT" b="1" u="sng">
                <a:solidFill>
                  <a:schemeClr val="bg1"/>
                </a:solidFill>
              </a:rPr>
              <a:t>relativas</a:t>
            </a:r>
            <a:r>
              <a:rPr lang="pt-PT" sz="1013">
                <a:solidFill>
                  <a:schemeClr val="bg1"/>
                </a:solidFill>
              </a:rPr>
              <a:t> do nível do mar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133A0A-77F1-0346-816C-6BCA2E8C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274" y="0"/>
            <a:ext cx="930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F9BAB-787D-3E40-ACC7-239CE02594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325"/>
            <a:ext cx="9144000" cy="995363"/>
          </a:xfrm>
        </p:spPr>
        <p:txBody>
          <a:bodyPr>
            <a:normAutofit/>
          </a:bodyPr>
          <a:lstStyle/>
          <a:p>
            <a:pPr algn="ctr"/>
            <a:r>
              <a:rPr lang="pt-PT" sz="3000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https://www.psmsl.org/data/obtaining/map.html</a:t>
            </a:r>
            <a:endParaRPr lang="pt-PT" sz="3000" b="1" dirty="0">
              <a:solidFill>
                <a:srgbClr val="FFC000"/>
              </a:solidFill>
            </a:endParaRPr>
          </a:p>
        </p:txBody>
      </p:sp>
      <p:pic>
        <p:nvPicPr>
          <p:cNvPr id="15" name="Imagem 14" descr="Uma imagem com mapa&#10;&#10;Descrição gerada automaticamente">
            <a:extLst>
              <a:ext uri="{FF2B5EF4-FFF2-40B4-BE49-F238E27FC236}">
                <a16:creationId xmlns:a16="http://schemas.microsoft.com/office/drawing/2014/main" id="{23709C46-12E1-DB42-8E8F-BE468647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" y="1136469"/>
            <a:ext cx="5638443" cy="4007032"/>
          </a:xfrm>
          <a:prstGeom prst="rect">
            <a:avLst/>
          </a:prstGeom>
        </p:spPr>
      </p:pic>
      <p:pic>
        <p:nvPicPr>
          <p:cNvPr id="17" name="Imagem 16" descr="Uma imagem com texto&#10;&#10;Descrição gerada automaticamente">
            <a:extLst>
              <a:ext uri="{FF2B5EF4-FFF2-40B4-BE49-F238E27FC236}">
                <a16:creationId xmlns:a16="http://schemas.microsoft.com/office/drawing/2014/main" id="{1860C424-93A4-8743-899A-C3FF25F71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89" y="1136471"/>
            <a:ext cx="2303333" cy="3954779"/>
          </a:xfrm>
          <a:prstGeom prst="rect">
            <a:avLst/>
          </a:prstGeom>
        </p:spPr>
      </p:pic>
      <p:sp>
        <p:nvSpPr>
          <p:cNvPr id="27" name="Seta para a Direita 26">
            <a:extLst>
              <a:ext uri="{FF2B5EF4-FFF2-40B4-BE49-F238E27FC236}">
                <a16:creationId xmlns:a16="http://schemas.microsoft.com/office/drawing/2014/main" id="{5A9F190E-B7CB-3143-A1DA-90CB6BBA7909}"/>
              </a:ext>
            </a:extLst>
          </p:cNvPr>
          <p:cNvSpPr/>
          <p:nvPr/>
        </p:nvSpPr>
        <p:spPr>
          <a:xfrm>
            <a:off x="5780316" y="3884569"/>
            <a:ext cx="568235" cy="2041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013"/>
          </a:p>
        </p:txBody>
      </p:sp>
    </p:spTree>
    <p:extLst>
      <p:ext uri="{BB962C8B-B14F-4D97-AF65-F5344CB8AC3E}">
        <p14:creationId xmlns:p14="http://schemas.microsoft.com/office/powerpoint/2010/main" val="58791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mesa&#10;&#10;Descrição gerada automaticamente">
            <a:extLst>
              <a:ext uri="{FF2B5EF4-FFF2-40B4-BE49-F238E27FC236}">
                <a16:creationId xmlns:a16="http://schemas.microsoft.com/office/drawing/2014/main" id="{CFF2CAFA-5C01-A041-A9C9-50AF103E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681"/>
            <a:ext cx="9144000" cy="36345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DA8A851-EB14-B643-B747-256665E91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4086"/>
            <a:ext cx="9144000" cy="2703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CE41869-EC10-B94B-8420-C2D4BB5ED951}"/>
              </a:ext>
            </a:extLst>
          </p:cNvPr>
          <p:cNvSpPr txBox="1"/>
          <p:nvPr/>
        </p:nvSpPr>
        <p:spPr>
          <a:xfrm>
            <a:off x="4241074" y="65294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PSMSL</a:t>
            </a:r>
          </a:p>
        </p:txBody>
      </p:sp>
    </p:spTree>
    <p:extLst>
      <p:ext uri="{BB962C8B-B14F-4D97-AF65-F5344CB8AC3E}">
        <p14:creationId xmlns:p14="http://schemas.microsoft.com/office/powerpoint/2010/main" val="3869352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7443</TotalTime>
  <Words>1283</Words>
  <Application>Microsoft Macintosh PowerPoint</Application>
  <PresentationFormat>Apresentação no Ecrã (16:9)</PresentationFormat>
  <Paragraphs>247</Paragraphs>
  <Slides>35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Helvetica Neue</vt:lpstr>
      <vt:lpstr>Lora</vt:lpstr>
      <vt:lpstr>Tema do Office</vt:lpstr>
      <vt:lpstr>Apresentação do PowerPoint</vt:lpstr>
      <vt:lpstr>Fundação  Bento de Jesus Caraça</vt:lpstr>
      <vt:lpstr>La vérité, vous le savez, c'est ce qui simplifie le monde et non ce qui crée le chaos. La vérité, c'est le langage qui dégage l'universel. […]  La vérité, ce n'est point ce qui se démontre, c'est ce qui simplifie. ” </vt:lpstr>
      <vt:lpstr>Apresentação do PowerPoint</vt:lpstr>
      <vt:lpstr>Apresentação do PowerPoint</vt:lpstr>
      <vt:lpstr>Apresentação do PowerPoint</vt:lpstr>
      <vt:lpstr>Apresentação do PowerPoint</vt:lpstr>
      <vt:lpstr>https://www.psmsl.org/data/obtaining/map.html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Fundação  Bento de Jesus Caraça</dc:title>
  <dc:creator>AA</dc:creator>
  <cp:lastModifiedBy>AA</cp:lastModifiedBy>
  <cp:revision>100</cp:revision>
  <dcterms:created xsi:type="dcterms:W3CDTF">2021-04-27T12:54:30Z</dcterms:created>
  <dcterms:modified xsi:type="dcterms:W3CDTF">2021-05-05T21:08:22Z</dcterms:modified>
</cp:coreProperties>
</file>